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96" r:id="rId3"/>
    <p:sldId id="287" r:id="rId4"/>
    <p:sldId id="261" r:id="rId5"/>
    <p:sldId id="265" r:id="rId6"/>
    <p:sldId id="266" r:id="rId7"/>
    <p:sldId id="267" r:id="rId8"/>
    <p:sldId id="280" r:id="rId9"/>
    <p:sldId id="272" r:id="rId10"/>
    <p:sldId id="26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3" r:id="rId20"/>
    <p:sldId id="281" r:id="rId21"/>
    <p:sldId id="285" r:id="rId22"/>
    <p:sldId id="286" r:id="rId23"/>
    <p:sldId id="288" r:id="rId24"/>
    <p:sldId id="289" r:id="rId25"/>
    <p:sldId id="282" r:id="rId26"/>
    <p:sldId id="283" r:id="rId27"/>
    <p:sldId id="290" r:id="rId28"/>
    <p:sldId id="292" r:id="rId29"/>
    <p:sldId id="291" r:id="rId30"/>
    <p:sldId id="293" r:id="rId31"/>
    <p:sldId id="26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556"/>
    <a:srgbClr val="CCCCC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0EECC-2492-B772-11F9-13476BA232B5}" v="6" dt="2022-01-19T14:12:38.032"/>
    <p1510:client id="{2551A0F4-F7D1-4A13-8C9E-4EE46C75A636}" v="489" dt="2022-01-19T22:05:28.517"/>
    <p1510:client id="{4E01539D-A113-4B43-A931-53B6720201A5}" v="584" dt="2022-01-20T08:21:47.196"/>
    <p1510:client id="{7EB15720-125A-EB85-6767-77112682AA4E}" v="33" dt="2022-01-20T06:59:40.450"/>
    <p1510:client id="{E562425D-09FD-11A9-A9A6-F0B70116D6D3}" v="2922" dt="2022-01-19T22:05:40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o" userId="b91e96ef-dc7c-4d0e-8356-fa2c76d12479" providerId="ADAL" clId="{C3C5232D-24F0-48C6-83DE-0967020CC558}"/>
    <pc:docChg chg="undo custSel addSld delSld modSld sldOrd">
      <pc:chgData name="Samo" userId="b91e96ef-dc7c-4d0e-8356-fa2c76d12479" providerId="ADAL" clId="{C3C5232D-24F0-48C6-83DE-0967020CC558}" dt="2022-01-18T14:07:31.475" v="796" actId="1076"/>
      <pc:docMkLst>
        <pc:docMk/>
      </pc:docMkLst>
      <pc:sldChg chg="addSp delSp modSp mod">
        <pc:chgData name="Samo" userId="b91e96ef-dc7c-4d0e-8356-fa2c76d12479" providerId="ADAL" clId="{C3C5232D-24F0-48C6-83DE-0967020CC558}" dt="2022-01-18T08:11:52.561" v="341" actId="1076"/>
        <pc:sldMkLst>
          <pc:docMk/>
          <pc:sldMk cId="2096219126" sldId="261"/>
        </pc:sldMkLst>
        <pc:spChg chg="mod">
          <ac:chgData name="Samo" userId="b91e96ef-dc7c-4d0e-8356-fa2c76d12479" providerId="ADAL" clId="{C3C5232D-24F0-48C6-83DE-0967020CC558}" dt="2022-01-18T08:11:52.561" v="341" actId="1076"/>
          <ac:spMkLst>
            <pc:docMk/>
            <pc:sldMk cId="2096219126" sldId="261"/>
            <ac:spMk id="3" creationId="{7E324410-34A3-4824-8D03-6CBEF72EA21B}"/>
          </ac:spMkLst>
        </pc:spChg>
        <pc:spChg chg="add mod">
          <ac:chgData name="Samo" userId="b91e96ef-dc7c-4d0e-8356-fa2c76d12479" providerId="ADAL" clId="{C3C5232D-24F0-48C6-83DE-0967020CC558}" dt="2022-01-18T08:11:52.561" v="341" actId="1076"/>
          <ac:spMkLst>
            <pc:docMk/>
            <pc:sldMk cId="2096219126" sldId="261"/>
            <ac:spMk id="5" creationId="{B0AE8D56-067F-43A3-9BD3-F81F754C30CC}"/>
          </ac:spMkLst>
        </pc:spChg>
        <pc:spChg chg="add mod">
          <ac:chgData name="Samo" userId="b91e96ef-dc7c-4d0e-8356-fa2c76d12479" providerId="ADAL" clId="{C3C5232D-24F0-48C6-83DE-0967020CC558}" dt="2022-01-18T08:08:16.942" v="330" actId="207"/>
          <ac:spMkLst>
            <pc:docMk/>
            <pc:sldMk cId="2096219126" sldId="261"/>
            <ac:spMk id="6" creationId="{7C5E747F-888E-4A5F-ACF4-BDE912E1EB33}"/>
          </ac:spMkLst>
        </pc:spChg>
        <pc:spChg chg="add del">
          <ac:chgData name="Samo" userId="b91e96ef-dc7c-4d0e-8356-fa2c76d12479" providerId="ADAL" clId="{C3C5232D-24F0-48C6-83DE-0967020CC558}" dt="2022-01-18T08:02:09.260" v="168"/>
          <ac:spMkLst>
            <pc:docMk/>
            <pc:sldMk cId="2096219126" sldId="261"/>
            <ac:spMk id="7" creationId="{3E32484E-3961-4BB5-8AE9-E3E485BF0020}"/>
          </ac:spMkLst>
        </pc:spChg>
        <pc:spChg chg="add del">
          <ac:chgData name="Samo" userId="b91e96ef-dc7c-4d0e-8356-fa2c76d12479" providerId="ADAL" clId="{C3C5232D-24F0-48C6-83DE-0967020CC558}" dt="2022-01-18T08:02:09.260" v="168"/>
          <ac:spMkLst>
            <pc:docMk/>
            <pc:sldMk cId="2096219126" sldId="261"/>
            <ac:spMk id="8" creationId="{A0B7FE03-F5C1-4A37-8151-B2555C0715EF}"/>
          </ac:spMkLst>
        </pc:spChg>
      </pc:sldChg>
      <pc:sldChg chg="addSp delSp modSp add mod modAnim">
        <pc:chgData name="Samo" userId="b91e96ef-dc7c-4d0e-8356-fa2c76d12479" providerId="ADAL" clId="{C3C5232D-24F0-48C6-83DE-0967020CC558}" dt="2022-01-18T14:07:31.475" v="796" actId="1076"/>
        <pc:sldMkLst>
          <pc:docMk/>
          <pc:sldMk cId="1699084349" sldId="265"/>
        </pc:sldMkLst>
        <pc:spChg chg="del">
          <ac:chgData name="Samo" userId="b91e96ef-dc7c-4d0e-8356-fa2c76d12479" providerId="ADAL" clId="{C3C5232D-24F0-48C6-83DE-0967020CC558}" dt="2022-01-18T08:12:30.772" v="342" actId="478"/>
          <ac:spMkLst>
            <pc:docMk/>
            <pc:sldMk cId="1699084349" sldId="265"/>
            <ac:spMk id="3" creationId="{7E324410-34A3-4824-8D03-6CBEF72EA21B}"/>
          </ac:spMkLst>
        </pc:spChg>
        <pc:spChg chg="del">
          <ac:chgData name="Samo" userId="b91e96ef-dc7c-4d0e-8356-fa2c76d12479" providerId="ADAL" clId="{C3C5232D-24F0-48C6-83DE-0967020CC558}" dt="2022-01-18T08:12:30.772" v="342" actId="478"/>
          <ac:spMkLst>
            <pc:docMk/>
            <pc:sldMk cId="1699084349" sldId="265"/>
            <ac:spMk id="5" creationId="{B0AE8D56-067F-43A3-9BD3-F81F754C30CC}"/>
          </ac:spMkLst>
        </pc:spChg>
        <pc:spChg chg="mod">
          <ac:chgData name="Samo" userId="b91e96ef-dc7c-4d0e-8356-fa2c76d12479" providerId="ADAL" clId="{C3C5232D-24F0-48C6-83DE-0967020CC558}" dt="2022-01-18T09:41:18.169" v="721" actId="404"/>
          <ac:spMkLst>
            <pc:docMk/>
            <pc:sldMk cId="1699084349" sldId="265"/>
            <ac:spMk id="6" creationId="{7C5E747F-888E-4A5F-ACF4-BDE912E1EB33}"/>
          </ac:spMkLst>
        </pc:spChg>
        <pc:spChg chg="add mod">
          <ac:chgData name="Samo" userId="b91e96ef-dc7c-4d0e-8356-fa2c76d12479" providerId="ADAL" clId="{C3C5232D-24F0-48C6-83DE-0967020CC558}" dt="2022-01-18T08:12:31.989" v="343"/>
          <ac:spMkLst>
            <pc:docMk/>
            <pc:sldMk cId="1699084349" sldId="265"/>
            <ac:spMk id="26" creationId="{3B626D85-CB1A-4263-BDB0-21F6B7BD7D4A}"/>
          </ac:spMkLst>
        </pc:spChg>
        <pc:spChg chg="add mod">
          <ac:chgData name="Samo" userId="b91e96ef-dc7c-4d0e-8356-fa2c76d12479" providerId="ADAL" clId="{C3C5232D-24F0-48C6-83DE-0967020CC558}" dt="2022-01-18T09:41:22.191" v="723" actId="20577"/>
          <ac:spMkLst>
            <pc:docMk/>
            <pc:sldMk cId="1699084349" sldId="265"/>
            <ac:spMk id="27" creationId="{795E0034-345F-431F-8EE0-78220A87F907}"/>
          </ac:spMkLst>
        </pc:spChg>
        <pc:picChg chg="mod">
          <ac:chgData name="Samo" userId="b91e96ef-dc7c-4d0e-8356-fa2c76d12479" providerId="ADAL" clId="{C3C5232D-24F0-48C6-83DE-0967020CC558}" dt="2022-01-18T14:07:31.475" v="796" actId="1076"/>
          <ac:picMkLst>
            <pc:docMk/>
            <pc:sldMk cId="1699084349" sldId="265"/>
            <ac:picMk id="56" creationId="{05944E06-C6FC-4183-9D9F-503997AFF3E8}"/>
          </ac:picMkLst>
        </pc:picChg>
      </pc:sldChg>
      <pc:sldChg chg="addSp delSp modSp add mod delAnim">
        <pc:chgData name="Samo" userId="b91e96ef-dc7c-4d0e-8356-fa2c76d12479" providerId="ADAL" clId="{C3C5232D-24F0-48C6-83DE-0967020CC558}" dt="2022-01-18T09:24:57.866" v="659" actId="1035"/>
        <pc:sldMkLst>
          <pc:docMk/>
          <pc:sldMk cId="1413223058" sldId="266"/>
        </pc:sldMkLst>
        <pc:spChg chg="del">
          <ac:chgData name="Samo" userId="b91e96ef-dc7c-4d0e-8356-fa2c76d12479" providerId="ADAL" clId="{C3C5232D-24F0-48C6-83DE-0967020CC558}" dt="2022-01-18T08:23:02.277" v="383" actId="478"/>
          <ac:spMkLst>
            <pc:docMk/>
            <pc:sldMk cId="1413223058" sldId="266"/>
            <ac:spMk id="6" creationId="{7C5E747F-888E-4A5F-ACF4-BDE912E1EB33}"/>
          </ac:spMkLst>
        </pc:spChg>
        <pc:spChg chg="add del mod">
          <ac:chgData name="Samo" userId="b91e96ef-dc7c-4d0e-8356-fa2c76d12479" providerId="ADAL" clId="{C3C5232D-24F0-48C6-83DE-0967020CC558}" dt="2022-01-18T08:39:09.492" v="486" actId="478"/>
          <ac:spMkLst>
            <pc:docMk/>
            <pc:sldMk cId="1413223058" sldId="266"/>
            <ac:spMk id="7" creationId="{7BF75F7F-5032-46A9-A73D-F6315986D673}"/>
          </ac:spMkLst>
        </pc:spChg>
        <pc:spChg chg="mod">
          <ac:chgData name="Samo" userId="b91e96ef-dc7c-4d0e-8356-fa2c76d12479" providerId="ADAL" clId="{C3C5232D-24F0-48C6-83DE-0967020CC558}" dt="2022-01-18T08:39:43.010" v="497" actId="1076"/>
          <ac:spMkLst>
            <pc:docMk/>
            <pc:sldMk cId="1413223058" sldId="266"/>
            <ac:spMk id="27" creationId="{795E0034-345F-431F-8EE0-78220A87F907}"/>
          </ac:spMkLst>
        </pc:sp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5" creationId="{FF947524-1C16-4650-9F95-941E9BC0D653}"/>
          </ac:picMkLst>
        </pc:pic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13" creationId="{05979E79-CF02-414B-AF85-59E6F8B34E47}"/>
          </ac:picMkLst>
        </pc:pic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18" creationId="{219A9DA2-8A98-412A-AAB1-8DBDF4DCB324}"/>
          </ac:picMkLst>
        </pc:pic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22" creationId="{11A6A4D7-9925-43E6-87D4-D01377EBB3F1}"/>
          </ac:picMkLst>
        </pc:pic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29" creationId="{F43601C1-6805-4AAB-AF12-475E839D6ADC}"/>
          </ac:picMkLst>
        </pc:pic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41" creationId="{9BA29A9F-B303-4DF2-86F7-F5D50331BF24}"/>
          </ac:picMkLst>
        </pc:picChg>
        <pc:picChg chg="add mod">
          <ac:chgData name="Samo" userId="b91e96ef-dc7c-4d0e-8356-fa2c76d12479" providerId="ADAL" clId="{C3C5232D-24F0-48C6-83DE-0967020CC558}" dt="2022-01-18T09:24:57.866" v="659" actId="1035"/>
          <ac:picMkLst>
            <pc:docMk/>
            <pc:sldMk cId="1413223058" sldId="266"/>
            <ac:picMk id="42" creationId="{97122042-768E-4D33-896B-799F3D2D80E6}"/>
          </ac:picMkLst>
        </pc:picChg>
        <pc:cxnChg chg="add mod">
          <ac:chgData name="Samo" userId="b91e96ef-dc7c-4d0e-8356-fa2c76d12479" providerId="ADAL" clId="{C3C5232D-24F0-48C6-83DE-0967020CC558}" dt="2022-01-18T09:24:57.866" v="659" actId="1035"/>
          <ac:cxnSpMkLst>
            <pc:docMk/>
            <pc:sldMk cId="1413223058" sldId="266"/>
            <ac:cxnSpMk id="9" creationId="{3C53180D-34B3-4A50-B2A9-CC4A12F20818}"/>
          </ac:cxnSpMkLst>
        </pc:cxnChg>
        <pc:cxnChg chg="add mod">
          <ac:chgData name="Samo" userId="b91e96ef-dc7c-4d0e-8356-fa2c76d12479" providerId="ADAL" clId="{C3C5232D-24F0-48C6-83DE-0967020CC558}" dt="2022-01-18T09:24:57.866" v="659" actId="1035"/>
          <ac:cxnSpMkLst>
            <pc:docMk/>
            <pc:sldMk cId="1413223058" sldId="266"/>
            <ac:cxnSpMk id="40" creationId="{1969BEE0-434C-468D-B2CF-319ED6251433}"/>
          </ac:cxnSpMkLst>
        </pc:cxnChg>
      </pc:sldChg>
      <pc:sldChg chg="addSp delSp modSp add mod ord delAnim modAnim">
        <pc:chgData name="Samo" userId="b91e96ef-dc7c-4d0e-8356-fa2c76d12479" providerId="ADAL" clId="{C3C5232D-24F0-48C6-83DE-0967020CC558}" dt="2022-01-18T09:52:39.018" v="767" actId="1076"/>
        <pc:sldMkLst>
          <pc:docMk/>
          <pc:sldMk cId="2289117051" sldId="267"/>
        </pc:sldMkLst>
        <pc:spChg chg="del mod">
          <ac:chgData name="Samo" userId="b91e96ef-dc7c-4d0e-8356-fa2c76d12479" providerId="ADAL" clId="{C3C5232D-24F0-48C6-83DE-0967020CC558}" dt="2022-01-18T09:28:59.501" v="684"/>
          <ac:spMkLst>
            <pc:docMk/>
            <pc:sldMk cId="2289117051" sldId="267"/>
            <ac:spMk id="6" creationId="{7C5E747F-888E-4A5F-ACF4-BDE912E1EB33}"/>
          </ac:spMkLst>
        </pc:spChg>
        <pc:spChg chg="mod">
          <ac:chgData name="Samo" userId="b91e96ef-dc7c-4d0e-8356-fa2c76d12479" providerId="ADAL" clId="{C3C5232D-24F0-48C6-83DE-0967020CC558}" dt="2022-01-18T09:29:02.811" v="685" actId="1076"/>
          <ac:spMkLst>
            <pc:docMk/>
            <pc:sldMk cId="2289117051" sldId="267"/>
            <ac:spMk id="27" creationId="{795E0034-345F-431F-8EE0-78220A87F907}"/>
          </ac:spMkLst>
        </pc:spChg>
        <pc:spChg chg="add mod">
          <ac:chgData name="Samo" userId="b91e96ef-dc7c-4d0e-8356-fa2c76d12479" providerId="ADAL" clId="{C3C5232D-24F0-48C6-83DE-0967020CC558}" dt="2022-01-18T09:52:39.018" v="767" actId="1076"/>
          <ac:spMkLst>
            <pc:docMk/>
            <pc:sldMk cId="2289117051" sldId="267"/>
            <ac:spMk id="28" creationId="{06FA4537-ABD8-495A-A376-2149BAC6F10E}"/>
          </ac:spMkLst>
        </pc:spChg>
        <pc:spChg chg="add mod">
          <ac:chgData name="Samo" userId="b91e96ef-dc7c-4d0e-8356-fa2c76d12479" providerId="ADAL" clId="{C3C5232D-24F0-48C6-83DE-0967020CC558}" dt="2022-01-18T09:43:08.506" v="762" actId="1076"/>
          <ac:spMkLst>
            <pc:docMk/>
            <pc:sldMk cId="2289117051" sldId="267"/>
            <ac:spMk id="29" creationId="{4DA692A9-CE5A-4A83-8674-96826A7708BB}"/>
          </ac:spMkLst>
        </pc:spChg>
        <pc:picChg chg="add mod">
          <ac:chgData name="Samo" userId="b91e96ef-dc7c-4d0e-8356-fa2c76d12479" providerId="ADAL" clId="{C3C5232D-24F0-48C6-83DE-0967020CC558}" dt="2022-01-18T09:42:04.374" v="728" actId="1076"/>
          <ac:picMkLst>
            <pc:docMk/>
            <pc:sldMk cId="2289117051" sldId="267"/>
            <ac:picMk id="3" creationId="{E50F9745-428A-4349-8E0B-DB2C2B54E3A8}"/>
          </ac:picMkLst>
        </pc:picChg>
      </pc:sldChg>
      <pc:sldChg chg="add del setBg">
        <pc:chgData name="Samo" userId="b91e96ef-dc7c-4d0e-8356-fa2c76d12479" providerId="ADAL" clId="{C3C5232D-24F0-48C6-83DE-0967020CC558}" dt="2022-01-18T09:43:38.932" v="764"/>
        <pc:sldMkLst>
          <pc:docMk/>
          <pc:sldMk cId="1279340571" sldId="268"/>
        </pc:sldMkLst>
      </pc:sldChg>
      <pc:sldChg chg="addSp delSp modSp add mod">
        <pc:chgData name="Samo" userId="b91e96ef-dc7c-4d0e-8356-fa2c76d12479" providerId="ADAL" clId="{C3C5232D-24F0-48C6-83DE-0967020CC558}" dt="2022-01-18T14:05:10.813" v="794" actId="1076"/>
        <pc:sldMkLst>
          <pc:docMk/>
          <pc:sldMk cId="3403510651" sldId="268"/>
        </pc:sldMkLst>
        <pc:spChg chg="mod">
          <ac:chgData name="Samo" userId="b91e96ef-dc7c-4d0e-8356-fa2c76d12479" providerId="ADAL" clId="{C3C5232D-24F0-48C6-83DE-0967020CC558}" dt="2022-01-18T14:05:01.383" v="791" actId="14100"/>
          <ac:spMkLst>
            <pc:docMk/>
            <pc:sldMk cId="3403510651" sldId="268"/>
            <ac:spMk id="28" creationId="{06FA4537-ABD8-495A-A376-2149BAC6F10E}"/>
          </ac:spMkLst>
        </pc:spChg>
        <pc:spChg chg="mod">
          <ac:chgData name="Samo" userId="b91e96ef-dc7c-4d0e-8356-fa2c76d12479" providerId="ADAL" clId="{C3C5232D-24F0-48C6-83DE-0967020CC558}" dt="2022-01-18T14:05:07.395" v="793" actId="1076"/>
          <ac:spMkLst>
            <pc:docMk/>
            <pc:sldMk cId="3403510651" sldId="268"/>
            <ac:spMk id="29" creationId="{4DA692A9-CE5A-4A83-8674-96826A7708BB}"/>
          </ac:spMkLst>
        </pc:spChg>
        <pc:picChg chg="del">
          <ac:chgData name="Samo" userId="b91e96ef-dc7c-4d0e-8356-fa2c76d12479" providerId="ADAL" clId="{C3C5232D-24F0-48C6-83DE-0967020CC558}" dt="2022-01-18T09:53:40.451" v="768" actId="478"/>
          <ac:picMkLst>
            <pc:docMk/>
            <pc:sldMk cId="3403510651" sldId="268"/>
            <ac:picMk id="3" creationId="{E50F9745-428A-4349-8E0B-DB2C2B54E3A8}"/>
          </ac:picMkLst>
        </pc:picChg>
        <pc:picChg chg="add del mod">
          <ac:chgData name="Samo" userId="b91e96ef-dc7c-4d0e-8356-fa2c76d12479" providerId="ADAL" clId="{C3C5232D-24F0-48C6-83DE-0967020CC558}" dt="2022-01-18T10:51:55.112" v="771" actId="478"/>
          <ac:picMkLst>
            <pc:docMk/>
            <pc:sldMk cId="3403510651" sldId="268"/>
            <ac:picMk id="5" creationId="{DCF01489-72FD-407C-AA13-00579D024A3A}"/>
          </ac:picMkLst>
        </pc:picChg>
        <pc:picChg chg="add del">
          <ac:chgData name="Samo" userId="b91e96ef-dc7c-4d0e-8356-fa2c76d12479" providerId="ADAL" clId="{C3C5232D-24F0-48C6-83DE-0967020CC558}" dt="2022-01-18T14:04:15.447" v="773" actId="478"/>
          <ac:picMkLst>
            <pc:docMk/>
            <pc:sldMk cId="3403510651" sldId="268"/>
            <ac:picMk id="6" creationId="{9F5C53CF-7234-49ED-A675-0CE71DEF793D}"/>
          </ac:picMkLst>
        </pc:picChg>
        <pc:picChg chg="add mod">
          <ac:chgData name="Samo" userId="b91e96ef-dc7c-4d0e-8356-fa2c76d12479" providerId="ADAL" clId="{C3C5232D-24F0-48C6-83DE-0967020CC558}" dt="2022-01-18T14:05:10.813" v="794" actId="1076"/>
          <ac:picMkLst>
            <pc:docMk/>
            <pc:sldMk cId="3403510651" sldId="268"/>
            <ac:picMk id="7" creationId="{AD2B7ECD-CAE2-42A9-97EE-D6C36E55A47A}"/>
          </ac:picMkLst>
        </pc:picChg>
        <pc:picChg chg="add del">
          <ac:chgData name="Samo" userId="b91e96ef-dc7c-4d0e-8356-fa2c76d12479" providerId="ADAL" clId="{C3C5232D-24F0-48C6-83DE-0967020CC558}" dt="2022-01-18T14:04:21.371" v="775" actId="478"/>
          <ac:picMkLst>
            <pc:docMk/>
            <pc:sldMk cId="3403510651" sldId="268"/>
            <ac:picMk id="2050" creationId="{8E91ED52-955A-412E-A8AE-FD373448B5BE}"/>
          </ac:picMkLst>
        </pc:picChg>
        <pc:picChg chg="add del">
          <ac:chgData name="Samo" userId="b91e96ef-dc7c-4d0e-8356-fa2c76d12479" providerId="ADAL" clId="{C3C5232D-24F0-48C6-83DE-0967020CC558}" dt="2022-01-18T14:04:23.649" v="777" actId="478"/>
          <ac:picMkLst>
            <pc:docMk/>
            <pc:sldMk cId="3403510651" sldId="268"/>
            <ac:picMk id="2052" creationId="{CA4C4DC4-A636-428B-93B1-494A9CB0B6D5}"/>
          </ac:picMkLst>
        </pc:picChg>
      </pc:sldChg>
    </pc:docChg>
  </pc:docChgLst>
  <pc:docChgLst>
    <pc:chgData name="SLOCOCK Nicolas (UCC-S7ENB)" userId="S::slococni@student.eursc.eu::57d12b79-27ac-40cd-b2c6-309b25f0605d" providerId="AD" clId="Web-{E562425D-09FD-11A9-A9A6-F0B70116D6D3}"/>
    <pc:docChg chg="addSld modSld sldOrd">
      <pc:chgData name="SLOCOCK Nicolas (UCC-S7ENB)" userId="S::slococni@student.eursc.eu::57d12b79-27ac-40cd-b2c6-309b25f0605d" providerId="AD" clId="Web-{E562425D-09FD-11A9-A9A6-F0B70116D6D3}" dt="2022-01-19T22:05:40.470" v="1548" actId="1076"/>
      <pc:docMkLst>
        <pc:docMk/>
      </pc:docMkLst>
      <pc:sldChg chg="addSp delSp modSp">
        <pc:chgData name="SLOCOCK Nicolas (UCC-S7ENB)" userId="S::slococni@student.eursc.eu::57d12b79-27ac-40cd-b2c6-309b25f0605d" providerId="AD" clId="Web-{E562425D-09FD-11A9-A9A6-F0B70116D6D3}" dt="2022-01-19T17:35:35.791" v="1536" actId="14100"/>
        <pc:sldMkLst>
          <pc:docMk/>
          <pc:sldMk cId="2102761022" sldId="263"/>
        </pc:sldMkLst>
        <pc:spChg chg="del mod">
          <ac:chgData name="SLOCOCK Nicolas (UCC-S7ENB)" userId="S::slococni@student.eursc.eu::57d12b79-27ac-40cd-b2c6-309b25f0605d" providerId="AD" clId="Web-{E562425D-09FD-11A9-A9A6-F0B70116D6D3}" dt="2022-01-19T13:46:00.089" v="47"/>
          <ac:spMkLst>
            <pc:docMk/>
            <pc:sldMk cId="2102761022" sldId="263"/>
            <ac:spMk id="5" creationId="{E56C05B3-8923-481F-9521-54AD0AF8B2E2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3:43:16.399" v="44" actId="20577"/>
          <ac:spMkLst>
            <pc:docMk/>
            <pc:sldMk cId="2102761022" sldId="263"/>
            <ac:spMk id="7" creationId="{CD705D28-3EA0-4591-AA53-A375A905BFC9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4:25:52.909" v="293" actId="20577"/>
          <ac:spMkLst>
            <pc:docMk/>
            <pc:sldMk cId="2102761022" sldId="263"/>
            <ac:spMk id="8" creationId="{9C813504-5ACC-4E3B-9F3A-19A0EDEF9AB3}"/>
          </ac:spMkLst>
        </pc:spChg>
        <pc:spChg chg="add del mod">
          <ac:chgData name="SLOCOCK Nicolas (UCC-S7ENB)" userId="S::slococni@student.eursc.eu::57d12b79-27ac-40cd-b2c6-309b25f0605d" providerId="AD" clId="Web-{E562425D-09FD-11A9-A9A6-F0B70116D6D3}" dt="2022-01-19T13:49:24.905" v="83"/>
          <ac:spMkLst>
            <pc:docMk/>
            <pc:sldMk cId="2102761022" sldId="263"/>
            <ac:spMk id="9" creationId="{4AFA9E15-E1C9-4695-BF38-DC719460C857}"/>
          </ac:spMkLst>
        </pc:spChg>
        <pc:picChg chg="add del mod">
          <ac:chgData name="SLOCOCK Nicolas (UCC-S7ENB)" userId="S::slococni@student.eursc.eu::57d12b79-27ac-40cd-b2c6-309b25f0605d" providerId="AD" clId="Web-{E562425D-09FD-11A9-A9A6-F0B70116D6D3}" dt="2022-01-19T13:57:59.960" v="98"/>
          <ac:picMkLst>
            <pc:docMk/>
            <pc:sldMk cId="2102761022" sldId="263"/>
            <ac:picMk id="11" creationId="{F9447A55-619B-4025-A1E8-69336A22FCB3}"/>
          </ac:picMkLst>
        </pc:picChg>
        <pc:picChg chg="add del mod">
          <ac:chgData name="SLOCOCK Nicolas (UCC-S7ENB)" userId="S::slococni@student.eursc.eu::57d12b79-27ac-40cd-b2c6-309b25f0605d" providerId="AD" clId="Web-{E562425D-09FD-11A9-A9A6-F0B70116D6D3}" dt="2022-01-19T13:59:32.102" v="104"/>
          <ac:picMkLst>
            <pc:docMk/>
            <pc:sldMk cId="2102761022" sldId="263"/>
            <ac:picMk id="13" creationId="{9523CEFF-797B-43BC-8F30-6F8455ECCDF0}"/>
          </ac:picMkLst>
        </pc:picChg>
        <pc:picChg chg="add del mod">
          <ac:chgData name="SLOCOCK Nicolas (UCC-S7ENB)" userId="S::slococni@student.eursc.eu::57d12b79-27ac-40cd-b2c6-309b25f0605d" providerId="AD" clId="Web-{E562425D-09FD-11A9-A9A6-F0B70116D6D3}" dt="2022-01-19T14:05:47.343" v="131"/>
          <ac:picMkLst>
            <pc:docMk/>
            <pc:sldMk cId="2102761022" sldId="263"/>
            <ac:picMk id="14" creationId="{1DF3B318-D52D-4124-AC34-973F7FCFA2D9}"/>
          </ac:picMkLst>
        </pc:picChg>
        <pc:picChg chg="add del mod">
          <ac:chgData name="SLOCOCK Nicolas (UCC-S7ENB)" userId="S::slococni@student.eursc.eu::57d12b79-27ac-40cd-b2c6-309b25f0605d" providerId="AD" clId="Web-{E562425D-09FD-11A9-A9A6-F0B70116D6D3}" dt="2022-01-19T17:34:47.478" v="1527"/>
          <ac:picMkLst>
            <pc:docMk/>
            <pc:sldMk cId="2102761022" sldId="263"/>
            <ac:picMk id="15" creationId="{BDF79863-A5DF-408B-A8E7-7B8FB3EF49DD}"/>
          </ac:picMkLst>
        </pc:picChg>
        <pc:picChg chg="add del mod">
          <ac:chgData name="SLOCOCK Nicolas (UCC-S7ENB)" userId="S::slococni@student.eursc.eu::57d12b79-27ac-40cd-b2c6-309b25f0605d" providerId="AD" clId="Web-{E562425D-09FD-11A9-A9A6-F0B70116D6D3}" dt="2022-01-19T14:12:21.521" v="140"/>
          <ac:picMkLst>
            <pc:docMk/>
            <pc:sldMk cId="2102761022" sldId="263"/>
            <ac:picMk id="17" creationId="{94792789-DD8C-4E1F-8785-264602741E2E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35:29.026" v="1534" actId="1076"/>
          <ac:picMkLst>
            <pc:docMk/>
            <pc:sldMk cId="2102761022" sldId="263"/>
            <ac:picMk id="18" creationId="{C8AEC0E5-A776-4451-B8A5-1B3779ABB3FB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35:35.791" v="1536" actId="14100"/>
          <ac:picMkLst>
            <pc:docMk/>
            <pc:sldMk cId="2102761022" sldId="263"/>
            <ac:picMk id="19" creationId="{06A3385E-9A12-4247-8DE6-19BF0F756B38}"/>
          </ac:picMkLst>
        </pc:picChg>
      </pc:sldChg>
      <pc:sldChg chg="addSp modSp add replId">
        <pc:chgData name="SLOCOCK Nicolas (UCC-S7ENB)" userId="S::slococni@student.eursc.eu::57d12b79-27ac-40cd-b2c6-309b25f0605d" providerId="AD" clId="Web-{E562425D-09FD-11A9-A9A6-F0B70116D6D3}" dt="2022-01-19T14:51:55.605" v="523" actId="20577"/>
        <pc:sldMkLst>
          <pc:docMk/>
          <pc:sldMk cId="1262507089" sldId="281"/>
        </pc:sldMkLst>
        <pc:spChg chg="add mod">
          <ac:chgData name="SLOCOCK Nicolas (UCC-S7ENB)" userId="S::slococni@student.eursc.eu::57d12b79-27ac-40cd-b2c6-309b25f0605d" providerId="AD" clId="Web-{E562425D-09FD-11A9-A9A6-F0B70116D6D3}" dt="2022-01-19T14:45:44.302" v="362" actId="20577"/>
          <ac:spMkLst>
            <pc:docMk/>
            <pc:sldMk cId="1262507089" sldId="281"/>
            <ac:spMk id="5" creationId="{F46D5CFB-5E53-4E2F-8B84-5D02291F36A3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4:51:55.605" v="523" actId="20577"/>
          <ac:spMkLst>
            <pc:docMk/>
            <pc:sldMk cId="1262507089" sldId="281"/>
            <ac:spMk id="9" creationId="{5ACE7D73-F652-40C0-8FB6-12BE5A46C44E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4:47:07.929" v="447" actId="20577"/>
          <ac:spMkLst>
            <pc:docMk/>
            <pc:sldMk cId="1262507089" sldId="281"/>
            <ac:spMk id="14" creationId="{65110918-45D6-4EC2-9A6F-A7E511BFDCB3}"/>
          </ac:spMkLst>
        </pc:spChg>
        <pc:picChg chg="add mod">
          <ac:chgData name="SLOCOCK Nicolas (UCC-S7ENB)" userId="S::slococni@student.eursc.eu::57d12b79-27ac-40cd-b2c6-309b25f0605d" providerId="AD" clId="Web-{E562425D-09FD-11A9-A9A6-F0B70116D6D3}" dt="2022-01-19T14:45:10.067" v="343" actId="14100"/>
          <ac:picMkLst>
            <pc:docMk/>
            <pc:sldMk cId="1262507089" sldId="281"/>
            <ac:picMk id="11" creationId="{292DF6B2-BE29-44E5-9942-B9ABD77ABD48}"/>
          </ac:picMkLst>
        </pc:picChg>
      </pc:sldChg>
      <pc:sldChg chg="addSp delSp modSp add replId">
        <pc:chgData name="SLOCOCK Nicolas (UCC-S7ENB)" userId="S::slococni@student.eursc.eu::57d12b79-27ac-40cd-b2c6-309b25f0605d" providerId="AD" clId="Web-{E562425D-09FD-11A9-A9A6-F0B70116D6D3}" dt="2022-01-19T21:49:46.800" v="1540" actId="20577"/>
        <pc:sldMkLst>
          <pc:docMk/>
          <pc:sldMk cId="276787612" sldId="282"/>
        </pc:sldMkLst>
        <pc:spChg chg="mod">
          <ac:chgData name="SLOCOCK Nicolas (UCC-S7ENB)" userId="S::slococni@student.eursc.eu::57d12b79-27ac-40cd-b2c6-309b25f0605d" providerId="AD" clId="Web-{E562425D-09FD-11A9-A9A6-F0B70116D6D3}" dt="2022-01-19T21:49:46.800" v="1540" actId="20577"/>
          <ac:spMkLst>
            <pc:docMk/>
            <pc:sldMk cId="276787612" sldId="282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7:18:26.619" v="1466" actId="20577"/>
          <ac:spMkLst>
            <pc:docMk/>
            <pc:sldMk cId="276787612" sldId="282"/>
            <ac:spMk id="9" creationId="{5ACE7D73-F652-40C0-8FB6-12BE5A46C44E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5:06:08.290" v="746" actId="20577"/>
          <ac:spMkLst>
            <pc:docMk/>
            <pc:sldMk cId="276787612" sldId="282"/>
            <ac:spMk id="14" creationId="{65110918-45D6-4EC2-9A6F-A7E511BFDCB3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5:11:19.795" v="787" actId="20577"/>
          <ac:spMkLst>
            <pc:docMk/>
            <pc:sldMk cId="276787612" sldId="282"/>
            <ac:spMk id="19" creationId="{2D6799AC-173B-4190-BEFE-B4EE3C64D93C}"/>
          </ac:spMkLst>
        </pc:spChg>
        <pc:picChg chg="del">
          <ac:chgData name="SLOCOCK Nicolas (UCC-S7ENB)" userId="S::slococni@student.eursc.eu::57d12b79-27ac-40cd-b2c6-309b25f0605d" providerId="AD" clId="Web-{E562425D-09FD-11A9-A9A6-F0B70116D6D3}" dt="2022-01-19T14:58:49.049" v="622"/>
          <ac:picMkLst>
            <pc:docMk/>
            <pc:sldMk cId="276787612" sldId="282"/>
            <ac:picMk id="11" creationId="{292DF6B2-BE29-44E5-9942-B9ABD77ABD48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4:54:36.764" v="593"/>
          <ac:picMkLst>
            <pc:docMk/>
            <pc:sldMk cId="276787612" sldId="282"/>
            <ac:picMk id="13" creationId="{9523CEFF-797B-43BC-8F30-6F8455ECCDF0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5:01:19.005" v="645" actId="1076"/>
          <ac:picMkLst>
            <pc:docMk/>
            <pc:sldMk cId="276787612" sldId="282"/>
            <ac:picMk id="15" creationId="{78233416-1B89-427E-8A1C-9B7F3F4EFE58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5:06:18.587" v="749" actId="14100"/>
          <ac:picMkLst>
            <pc:docMk/>
            <pc:sldMk cId="276787612" sldId="282"/>
            <ac:picMk id="17" creationId="{9BB5A797-BFC5-467E-BE30-6C4F6BAA572B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5:09:43.278" v="758" actId="1076"/>
          <ac:picMkLst>
            <pc:docMk/>
            <pc:sldMk cId="276787612" sldId="282"/>
            <ac:picMk id="18" creationId="{2794D5BE-A429-4523-9161-DFAF7FCFDB62}"/>
          </ac:picMkLst>
        </pc:picChg>
      </pc:sldChg>
      <pc:sldChg chg="addSp delSp modSp add replId">
        <pc:chgData name="SLOCOCK Nicolas (UCC-S7ENB)" userId="S::slococni@student.eursc.eu::57d12b79-27ac-40cd-b2c6-309b25f0605d" providerId="AD" clId="Web-{E562425D-09FD-11A9-A9A6-F0B70116D6D3}" dt="2022-01-19T17:18:22.728" v="1465" actId="20577"/>
        <pc:sldMkLst>
          <pc:docMk/>
          <pc:sldMk cId="2352866897" sldId="283"/>
        </pc:sldMkLst>
        <pc:spChg chg="mod">
          <ac:chgData name="SLOCOCK Nicolas (UCC-S7ENB)" userId="S::slococni@student.eursc.eu::57d12b79-27ac-40cd-b2c6-309b25f0605d" providerId="AD" clId="Web-{E562425D-09FD-11A9-A9A6-F0B70116D6D3}" dt="2022-01-19T15:23:52.604" v="899" actId="1076"/>
          <ac:spMkLst>
            <pc:docMk/>
            <pc:sldMk cId="2352866897" sldId="283"/>
            <ac:spMk id="5" creationId="{F46D5CFB-5E53-4E2F-8B84-5D02291F36A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5:22:39.540" v="836" actId="20577"/>
          <ac:spMkLst>
            <pc:docMk/>
            <pc:sldMk cId="2352866897" sldId="283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7:18:22.728" v="1465" actId="20577"/>
          <ac:spMkLst>
            <pc:docMk/>
            <pc:sldMk cId="2352866897" sldId="283"/>
            <ac:spMk id="9" creationId="{5ACE7D73-F652-40C0-8FB6-12BE5A46C44E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5:25:12.934" v="935" actId="20577"/>
          <ac:spMkLst>
            <pc:docMk/>
            <pc:sldMk cId="2352866897" sldId="283"/>
            <ac:spMk id="14" creationId="{65110918-45D6-4EC2-9A6F-A7E511BFDC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5:30:25.001" v="944" actId="20577"/>
          <ac:spMkLst>
            <pc:docMk/>
            <pc:sldMk cId="2352866897" sldId="283"/>
            <ac:spMk id="19" creationId="{2D6799AC-173B-4190-BEFE-B4EE3C64D93C}"/>
          </ac:spMkLst>
        </pc:spChg>
        <pc:picChg chg="add mod">
          <ac:chgData name="SLOCOCK Nicolas (UCC-S7ENB)" userId="S::slococni@student.eursc.eu::57d12b79-27ac-40cd-b2c6-309b25f0605d" providerId="AD" clId="Web-{E562425D-09FD-11A9-A9A6-F0B70116D6D3}" dt="2022-01-19T15:22:46.572" v="839" actId="14100"/>
          <ac:picMkLst>
            <pc:docMk/>
            <pc:sldMk cId="2352866897" sldId="283"/>
            <ac:picMk id="11" creationId="{78ECF9B2-F704-43A1-95E0-73A08258BD5C}"/>
          </ac:picMkLst>
        </pc:picChg>
        <pc:picChg chg="add del mod">
          <ac:chgData name="SLOCOCK Nicolas (UCC-S7ENB)" userId="S::slococni@student.eursc.eu::57d12b79-27ac-40cd-b2c6-309b25f0605d" providerId="AD" clId="Web-{E562425D-09FD-11A9-A9A6-F0B70116D6D3}" dt="2022-01-19T15:29:01.765" v="939"/>
          <ac:picMkLst>
            <pc:docMk/>
            <pc:sldMk cId="2352866897" sldId="283"/>
            <ac:picMk id="13" creationId="{879202A9-018D-4AE4-A684-D003EA295232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5:12:22.984" v="829"/>
          <ac:picMkLst>
            <pc:docMk/>
            <pc:sldMk cId="2352866897" sldId="283"/>
            <ac:picMk id="15" creationId="{78233416-1B89-427E-8A1C-9B7F3F4EFE58}"/>
          </ac:picMkLst>
        </pc:picChg>
        <pc:picChg chg="del mod">
          <ac:chgData name="SLOCOCK Nicolas (UCC-S7ENB)" userId="S::slococni@student.eursc.eu::57d12b79-27ac-40cd-b2c6-309b25f0605d" providerId="AD" clId="Web-{E562425D-09FD-11A9-A9A6-F0B70116D6D3}" dt="2022-01-19T15:28:00.452" v="937"/>
          <ac:picMkLst>
            <pc:docMk/>
            <pc:sldMk cId="2352866897" sldId="283"/>
            <ac:picMk id="17" creationId="{9BB5A797-BFC5-467E-BE30-6C4F6BAA572B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5:30:27.188" v="945"/>
          <ac:picMkLst>
            <pc:docMk/>
            <pc:sldMk cId="2352866897" sldId="283"/>
            <ac:picMk id="18" creationId="{2794D5BE-A429-4523-9161-DFAF7FCFDB62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5:29:10.062" v="943" actId="14100"/>
          <ac:picMkLst>
            <pc:docMk/>
            <pc:sldMk cId="2352866897" sldId="283"/>
            <ac:picMk id="22" creationId="{7F50D7A2-9F86-41A2-865C-D6CAB49BA34F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5:30:34.829" v="948" actId="14100"/>
          <ac:picMkLst>
            <pc:docMk/>
            <pc:sldMk cId="2352866897" sldId="283"/>
            <ac:picMk id="26" creationId="{2961A26F-C2AE-48B1-A272-DECEF5509223}"/>
          </ac:picMkLst>
        </pc:picChg>
      </pc:sldChg>
      <pc:sldChg chg="addSp delSp modSp add ord replId">
        <pc:chgData name="SLOCOCK Nicolas (UCC-S7ENB)" userId="S::slococni@student.eursc.eu::57d12b79-27ac-40cd-b2c6-309b25f0605d" providerId="AD" clId="Web-{E562425D-09FD-11A9-A9A6-F0B70116D6D3}" dt="2022-01-19T21:51:30.850" v="1545" actId="20577"/>
        <pc:sldMkLst>
          <pc:docMk/>
          <pc:sldMk cId="2448768118" sldId="285"/>
        </pc:sldMkLst>
        <pc:spChg chg="mod">
          <ac:chgData name="SLOCOCK Nicolas (UCC-S7ENB)" userId="S::slococni@student.eursc.eu::57d12b79-27ac-40cd-b2c6-309b25f0605d" providerId="AD" clId="Web-{E562425D-09FD-11A9-A9A6-F0B70116D6D3}" dt="2022-01-19T16:20:09.736" v="1128" actId="20577"/>
          <ac:spMkLst>
            <pc:docMk/>
            <pc:sldMk cId="2448768118" sldId="285"/>
            <ac:spMk id="5" creationId="{F46D5CFB-5E53-4E2F-8B84-5D02291F36A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12:35.525" v="1093" actId="20577"/>
          <ac:spMkLst>
            <pc:docMk/>
            <pc:sldMk cId="2448768118" sldId="285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11:30.243" v="1063" actId="20577"/>
          <ac:spMkLst>
            <pc:docMk/>
            <pc:sldMk cId="2448768118" sldId="285"/>
            <ac:spMk id="9" creationId="{5ACE7D73-F652-40C0-8FB6-12BE5A46C44E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21:51:30.850" v="1545" actId="20577"/>
          <ac:spMkLst>
            <pc:docMk/>
            <pc:sldMk cId="2448768118" sldId="285"/>
            <ac:spMk id="14" creationId="{65110918-45D6-4EC2-9A6F-A7E511BFDCB3}"/>
          </ac:spMkLst>
        </pc:spChg>
        <pc:picChg chg="del">
          <ac:chgData name="SLOCOCK Nicolas (UCC-S7ENB)" userId="S::slococni@student.eursc.eu::57d12b79-27ac-40cd-b2c6-309b25f0605d" providerId="AD" clId="Web-{E562425D-09FD-11A9-A9A6-F0B70116D6D3}" dt="2022-01-19T15:52:13.693" v="1042"/>
          <ac:picMkLst>
            <pc:docMk/>
            <pc:sldMk cId="2448768118" sldId="285"/>
            <ac:picMk id="11" creationId="{78ECF9B2-F704-43A1-95E0-73A08258BD5C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20:37.064" v="1131" actId="1076"/>
          <ac:picMkLst>
            <pc:docMk/>
            <pc:sldMk cId="2448768118" sldId="285"/>
            <ac:picMk id="13" creationId="{B95ACA59-5024-4795-AABF-0F5C5A1ED084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26:38.044" v="1147" actId="14100"/>
          <ac:picMkLst>
            <pc:docMk/>
            <pc:sldMk cId="2448768118" sldId="285"/>
            <ac:picMk id="15" creationId="{5FF19F92-5A75-4114-A09C-619848CA787B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31:54.387" v="1150" actId="14100"/>
          <ac:picMkLst>
            <pc:docMk/>
            <pc:sldMk cId="2448768118" sldId="285"/>
            <ac:picMk id="17" creationId="{6AD69D81-07E3-4FE6-BC3D-B365BEB44BD9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20:18.079" v="1129"/>
          <ac:picMkLst>
            <pc:docMk/>
            <pc:sldMk cId="2448768118" sldId="285"/>
            <ac:picMk id="22" creationId="{7F50D7A2-9F86-41A2-865C-D6CAB49BA34F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20:18.548" v="1130"/>
          <ac:picMkLst>
            <pc:docMk/>
            <pc:sldMk cId="2448768118" sldId="285"/>
            <ac:picMk id="26" creationId="{2961A26F-C2AE-48B1-A272-DECEF5509223}"/>
          </ac:picMkLst>
        </pc:picChg>
      </pc:sldChg>
      <pc:sldChg chg="addSp delSp modSp add ord replId">
        <pc:chgData name="SLOCOCK Nicolas (UCC-S7ENB)" userId="S::slococni@student.eursc.eu::57d12b79-27ac-40cd-b2c6-309b25f0605d" providerId="AD" clId="Web-{E562425D-09FD-11A9-A9A6-F0B70116D6D3}" dt="2022-01-19T16:55:31.628" v="1325" actId="20577"/>
        <pc:sldMkLst>
          <pc:docMk/>
          <pc:sldMk cId="1418268145" sldId="286"/>
        </pc:sldMkLst>
        <pc:spChg chg="mod">
          <ac:chgData name="SLOCOCK Nicolas (UCC-S7ENB)" userId="S::slococni@student.eursc.eu::57d12b79-27ac-40cd-b2c6-309b25f0605d" providerId="AD" clId="Web-{E562425D-09FD-11A9-A9A6-F0B70116D6D3}" dt="2022-01-19T16:34:08.343" v="1225" actId="20577"/>
          <ac:spMkLst>
            <pc:docMk/>
            <pc:sldMk cId="1418268145" sldId="286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55:31.628" v="1325" actId="20577"/>
          <ac:spMkLst>
            <pc:docMk/>
            <pc:sldMk cId="1418268145" sldId="286"/>
            <ac:spMk id="9" creationId="{5ACE7D73-F652-40C0-8FB6-12BE5A46C44E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54:53.815" v="1311" actId="1076"/>
          <ac:spMkLst>
            <pc:docMk/>
            <pc:sldMk cId="1418268145" sldId="286"/>
            <ac:spMk id="14" creationId="{65110918-45D6-4EC2-9A6F-A7E511BFDCB3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6:54:50.831" v="1310" actId="1076"/>
          <ac:spMkLst>
            <pc:docMk/>
            <pc:sldMk cId="1418268145" sldId="286"/>
            <ac:spMk id="27" creationId="{2BDB8B56-129E-4F49-A455-BA16B3BCF52A}"/>
          </ac:spMkLst>
        </pc:spChg>
        <pc:picChg chg="add mod">
          <ac:chgData name="SLOCOCK Nicolas (UCC-S7ENB)" userId="S::slococni@student.eursc.eu::57d12b79-27ac-40cd-b2c6-309b25f0605d" providerId="AD" clId="Web-{E562425D-09FD-11A9-A9A6-F0B70116D6D3}" dt="2022-01-19T16:36:16.688" v="1228" actId="1076"/>
          <ac:picMkLst>
            <pc:docMk/>
            <pc:sldMk cId="1418268145" sldId="286"/>
            <ac:picMk id="11" creationId="{EA12693A-C41F-4239-BD83-BB4B0143A91A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42:05.538" v="1232"/>
          <ac:picMkLst>
            <pc:docMk/>
            <pc:sldMk cId="1418268145" sldId="286"/>
            <ac:picMk id="13" creationId="{B95ACA59-5024-4795-AABF-0F5C5A1ED084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42:05.960" v="1233"/>
          <ac:picMkLst>
            <pc:docMk/>
            <pc:sldMk cId="1418268145" sldId="286"/>
            <ac:picMk id="15" creationId="{5FF19F92-5A75-4114-A09C-619848CA787B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34:10.124" v="1226"/>
          <ac:picMkLst>
            <pc:docMk/>
            <pc:sldMk cId="1418268145" sldId="286"/>
            <ac:picMk id="17" creationId="{6AD69D81-07E3-4FE6-BC3D-B365BEB44BD9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37:29.893" v="1231" actId="14100"/>
          <ac:picMkLst>
            <pc:docMk/>
            <pc:sldMk cId="1418268145" sldId="286"/>
            <ac:picMk id="18" creationId="{8F092F36-C878-401F-AA38-BB3DB4308FF3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47:12.542" v="1237" actId="1076"/>
          <ac:picMkLst>
            <pc:docMk/>
            <pc:sldMk cId="1418268145" sldId="286"/>
            <ac:picMk id="22" creationId="{A2EFCBF8-6146-44A7-919D-4D877E2BE752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50:14.202" v="1242" actId="14100"/>
          <ac:picMkLst>
            <pc:docMk/>
            <pc:sldMk cId="1418268145" sldId="286"/>
            <ac:picMk id="26" creationId="{DADC6931-744D-485C-A328-1DAE8B33134F}"/>
          </ac:picMkLst>
        </pc:picChg>
      </pc:sldChg>
      <pc:sldChg chg="modSp">
        <pc:chgData name="SLOCOCK Nicolas (UCC-S7ENB)" userId="S::slococni@student.eursc.eu::57d12b79-27ac-40cd-b2c6-309b25f0605d" providerId="AD" clId="Web-{E562425D-09FD-11A9-A9A6-F0B70116D6D3}" dt="2022-01-19T17:04:53.465" v="1416" actId="20577"/>
        <pc:sldMkLst>
          <pc:docMk/>
          <pc:sldMk cId="578685187" sldId="287"/>
        </pc:sldMkLst>
        <pc:spChg chg="mod">
          <ac:chgData name="SLOCOCK Nicolas (UCC-S7ENB)" userId="S::slococni@student.eursc.eu::57d12b79-27ac-40cd-b2c6-309b25f0605d" providerId="AD" clId="Web-{E562425D-09FD-11A9-A9A6-F0B70116D6D3}" dt="2022-01-19T17:04:53.465" v="1416" actId="20577"/>
          <ac:spMkLst>
            <pc:docMk/>
            <pc:sldMk cId="578685187" sldId="287"/>
            <ac:spMk id="2" creationId="{C0675C66-4B6D-4085-B106-5ED55B0E9F69}"/>
          </ac:spMkLst>
        </pc:spChg>
      </pc:sldChg>
      <pc:sldChg chg="addSp delSp modSp add replId">
        <pc:chgData name="SLOCOCK Nicolas (UCC-S7ENB)" userId="S::slococni@student.eursc.eu::57d12b79-27ac-40cd-b2c6-309b25f0605d" providerId="AD" clId="Web-{E562425D-09FD-11A9-A9A6-F0B70116D6D3}" dt="2022-01-19T16:59:40.023" v="1396" actId="14100"/>
        <pc:sldMkLst>
          <pc:docMk/>
          <pc:sldMk cId="2849808013" sldId="288"/>
        </pc:sldMkLst>
        <pc:spChg chg="mod">
          <ac:chgData name="SLOCOCK Nicolas (UCC-S7ENB)" userId="S::slococni@student.eursc.eu::57d12b79-27ac-40cd-b2c6-309b25f0605d" providerId="AD" clId="Web-{E562425D-09FD-11A9-A9A6-F0B70116D6D3}" dt="2022-01-19T16:56:12.082" v="1353" actId="20577"/>
          <ac:spMkLst>
            <pc:docMk/>
            <pc:sldMk cId="2849808013" sldId="288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55:46.832" v="1329" actId="20577"/>
          <ac:spMkLst>
            <pc:docMk/>
            <pc:sldMk cId="2849808013" sldId="288"/>
            <ac:spMk id="9" creationId="{5ACE7D73-F652-40C0-8FB6-12BE5A46C44E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59:35.789" v="1395" actId="20577"/>
          <ac:spMkLst>
            <pc:docMk/>
            <pc:sldMk cId="2849808013" sldId="288"/>
            <ac:spMk id="14" creationId="{65110918-45D6-4EC2-9A6F-A7E511BFDC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6:56:16.848" v="1358" actId="20577"/>
          <ac:spMkLst>
            <pc:docMk/>
            <pc:sldMk cId="2849808013" sldId="288"/>
            <ac:spMk id="27" creationId="{2BDB8B56-129E-4F49-A455-BA16B3BCF52A}"/>
          </ac:spMkLst>
        </pc:spChg>
        <pc:picChg chg="del">
          <ac:chgData name="SLOCOCK Nicolas (UCC-S7ENB)" userId="S::slococni@student.eursc.eu::57d12b79-27ac-40cd-b2c6-309b25f0605d" providerId="AD" clId="Web-{E562425D-09FD-11A9-A9A6-F0B70116D6D3}" dt="2022-01-19T16:56:13.379" v="1354"/>
          <ac:picMkLst>
            <pc:docMk/>
            <pc:sldMk cId="2849808013" sldId="288"/>
            <ac:picMk id="11" creationId="{EA12693A-C41F-4239-BD83-BB4B0143A91A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6:59:40.023" v="1396" actId="14100"/>
          <ac:picMkLst>
            <pc:docMk/>
            <pc:sldMk cId="2849808013" sldId="288"/>
            <ac:picMk id="13" creationId="{485CAF8A-168F-46B7-B3A3-F231A1328B85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56:14.098" v="1355"/>
          <ac:picMkLst>
            <pc:docMk/>
            <pc:sldMk cId="2849808013" sldId="288"/>
            <ac:picMk id="18" creationId="{8F092F36-C878-401F-AA38-BB3DB4308FF3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6:56:14.738" v="1356"/>
          <ac:picMkLst>
            <pc:docMk/>
            <pc:sldMk cId="2849808013" sldId="288"/>
            <ac:picMk id="26" creationId="{DADC6931-744D-485C-A328-1DAE8B33134F}"/>
          </ac:picMkLst>
        </pc:picChg>
      </pc:sldChg>
      <pc:sldChg chg="addSp delSp modSp add replId">
        <pc:chgData name="SLOCOCK Nicolas (UCC-S7ENB)" userId="S::slococni@student.eursc.eu::57d12b79-27ac-40cd-b2c6-309b25f0605d" providerId="AD" clId="Web-{E562425D-09FD-11A9-A9A6-F0B70116D6D3}" dt="2022-01-19T17:18:15.416" v="1464" actId="1076"/>
        <pc:sldMkLst>
          <pc:docMk/>
          <pc:sldMk cId="425451544" sldId="289"/>
        </pc:sldMkLst>
        <pc:spChg chg="mod">
          <ac:chgData name="SLOCOCK Nicolas (UCC-S7ENB)" userId="S::slococni@student.eursc.eu::57d12b79-27ac-40cd-b2c6-309b25f0605d" providerId="AD" clId="Web-{E562425D-09FD-11A9-A9A6-F0B70116D6D3}" dt="2022-01-19T17:02:13.760" v="1413" actId="20577"/>
          <ac:spMkLst>
            <pc:docMk/>
            <pc:sldMk cId="425451544" sldId="289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7:08:50.532" v="1418" actId="20577"/>
          <ac:spMkLst>
            <pc:docMk/>
            <pc:sldMk cId="425451544" sldId="289"/>
            <ac:spMk id="9" creationId="{5ACE7D73-F652-40C0-8FB6-12BE5A46C44E}"/>
          </ac:spMkLst>
        </pc:spChg>
        <pc:spChg chg="add mod">
          <ac:chgData name="SLOCOCK Nicolas (UCC-S7ENB)" userId="S::slococni@student.eursc.eu::57d12b79-27ac-40cd-b2c6-309b25f0605d" providerId="AD" clId="Web-{E562425D-09FD-11A9-A9A6-F0B70116D6D3}" dt="2022-01-19T17:18:09.822" v="1463" actId="1076"/>
          <ac:spMkLst>
            <pc:docMk/>
            <pc:sldMk cId="425451544" sldId="289"/>
            <ac:spMk id="17" creationId="{BADA1FB9-4FC4-43ED-A9C5-648A6573C804}"/>
          </ac:spMkLst>
        </pc:spChg>
        <pc:picChg chg="add mod">
          <ac:chgData name="SLOCOCK Nicolas (UCC-S7ENB)" userId="S::slococni@student.eursc.eu::57d12b79-27ac-40cd-b2c6-309b25f0605d" providerId="AD" clId="Web-{E562425D-09FD-11A9-A9A6-F0B70116D6D3}" dt="2022-01-19T17:17:55.947" v="1462" actId="1076"/>
          <ac:picMkLst>
            <pc:docMk/>
            <pc:sldMk cId="425451544" sldId="289"/>
            <ac:picMk id="11" creationId="{A202BA65-F7CF-40D3-9DED-581D25E6FE4E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7:01:18.978" v="1403"/>
          <ac:picMkLst>
            <pc:docMk/>
            <pc:sldMk cId="425451544" sldId="289"/>
            <ac:picMk id="13" creationId="{485CAF8A-168F-46B7-B3A3-F231A1328B85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17:51.462" v="1461" actId="1076"/>
          <ac:picMkLst>
            <pc:docMk/>
            <pc:sldMk cId="425451544" sldId="289"/>
            <ac:picMk id="15" creationId="{68865CC7-4481-4EAB-8EE5-E606333537BE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18:15.416" v="1464" actId="1076"/>
          <ac:picMkLst>
            <pc:docMk/>
            <pc:sldMk cId="425451544" sldId="289"/>
            <ac:picMk id="18" creationId="{D38EA60C-5E94-42F1-A187-A339928C6DC5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7:00:43.368" v="1400"/>
          <ac:picMkLst>
            <pc:docMk/>
            <pc:sldMk cId="425451544" sldId="289"/>
            <ac:picMk id="22" creationId="{A2EFCBF8-6146-44A7-919D-4D877E2BE752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17:49.493" v="1460" actId="14100"/>
          <ac:picMkLst>
            <pc:docMk/>
            <pc:sldMk cId="425451544" sldId="289"/>
            <ac:picMk id="26" creationId="{CD26B2D6-1B67-46EC-882E-0882A7D0F0E2}"/>
          </ac:picMkLst>
        </pc:picChg>
      </pc:sldChg>
      <pc:sldChg chg="addSp delSp modSp add replId">
        <pc:chgData name="SLOCOCK Nicolas (UCC-S7ENB)" userId="S::slococni@student.eursc.eu::57d12b79-27ac-40cd-b2c6-309b25f0605d" providerId="AD" clId="Web-{E562425D-09FD-11A9-A9A6-F0B70116D6D3}" dt="2022-01-19T17:32:54.820" v="1526" actId="14100"/>
        <pc:sldMkLst>
          <pc:docMk/>
          <pc:sldMk cId="8799532" sldId="290"/>
        </pc:sldMkLst>
        <pc:spChg chg="mod">
          <ac:chgData name="SLOCOCK Nicolas (UCC-S7ENB)" userId="S::slococni@student.eursc.eu::57d12b79-27ac-40cd-b2c6-309b25f0605d" providerId="AD" clId="Web-{E562425D-09FD-11A9-A9A6-F0B70116D6D3}" dt="2022-01-19T17:26:58.877" v="1516" actId="20577"/>
          <ac:spMkLst>
            <pc:docMk/>
            <pc:sldMk cId="8799532" sldId="290"/>
            <ac:spMk id="5" creationId="{F46D5CFB-5E53-4E2F-8B84-5D02291F36A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7:18:45.635" v="1483" actId="20577"/>
          <ac:spMkLst>
            <pc:docMk/>
            <pc:sldMk cId="8799532" sldId="290"/>
            <ac:spMk id="8" creationId="{9C813504-5ACC-4E3B-9F3A-19A0EDEF9AB3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7:18:31.635" v="1468" actId="20577"/>
          <ac:spMkLst>
            <pc:docMk/>
            <pc:sldMk cId="8799532" sldId="290"/>
            <ac:spMk id="9" creationId="{5ACE7D73-F652-40C0-8FB6-12BE5A46C44E}"/>
          </ac:spMkLst>
        </pc:spChg>
        <pc:spChg chg="mod">
          <ac:chgData name="SLOCOCK Nicolas (UCC-S7ENB)" userId="S::slococni@student.eursc.eu::57d12b79-27ac-40cd-b2c6-309b25f0605d" providerId="AD" clId="Web-{E562425D-09FD-11A9-A9A6-F0B70116D6D3}" dt="2022-01-19T17:28:49.129" v="1520" actId="1076"/>
          <ac:spMkLst>
            <pc:docMk/>
            <pc:sldMk cId="8799532" sldId="290"/>
            <ac:spMk id="14" creationId="{65110918-45D6-4EC2-9A6F-A7E511BFDCB3}"/>
          </ac:spMkLst>
        </pc:spChg>
        <pc:picChg chg="del">
          <ac:chgData name="SLOCOCK Nicolas (UCC-S7ENB)" userId="S::slococni@student.eursc.eu::57d12b79-27ac-40cd-b2c6-309b25f0605d" providerId="AD" clId="Web-{E562425D-09FD-11A9-A9A6-F0B70116D6D3}" dt="2022-01-19T17:18:48.588" v="1484"/>
          <ac:picMkLst>
            <pc:docMk/>
            <pc:sldMk cId="8799532" sldId="290"/>
            <ac:picMk id="11" creationId="{78ECF9B2-F704-43A1-95E0-73A08258BD5C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25:09.547" v="1490" actId="1076"/>
          <ac:picMkLst>
            <pc:docMk/>
            <pc:sldMk cId="8799532" sldId="290"/>
            <ac:picMk id="13" creationId="{33FE300C-9E86-43D7-BE08-CBE636FAC8C1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26:12.783" v="1494" actId="1076"/>
          <ac:picMkLst>
            <pc:docMk/>
            <pc:sldMk cId="8799532" sldId="290"/>
            <ac:picMk id="15" creationId="{D461F5F9-C3C4-49ED-8AF1-3F0C46A4CDEF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32:54.820" v="1526" actId="14100"/>
          <ac:picMkLst>
            <pc:docMk/>
            <pc:sldMk cId="8799532" sldId="290"/>
            <ac:picMk id="17" creationId="{DE97289F-4109-4EFB-BFD6-5A5B861386E0}"/>
          </ac:picMkLst>
        </pc:picChg>
        <pc:picChg chg="add mod">
          <ac:chgData name="SLOCOCK Nicolas (UCC-S7ENB)" userId="S::slococni@student.eursc.eu::57d12b79-27ac-40cd-b2c6-309b25f0605d" providerId="AD" clId="Web-{E562425D-09FD-11A9-A9A6-F0B70116D6D3}" dt="2022-01-19T17:30:13.271" v="1524" actId="1076"/>
          <ac:picMkLst>
            <pc:docMk/>
            <pc:sldMk cId="8799532" sldId="290"/>
            <ac:picMk id="18" creationId="{33314C62-CACF-47EC-B2C3-7CD46AE02D05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7:24:36.922" v="1487"/>
          <ac:picMkLst>
            <pc:docMk/>
            <pc:sldMk cId="8799532" sldId="290"/>
            <ac:picMk id="22" creationId="{7F50D7A2-9F86-41A2-865C-D6CAB49BA34F}"/>
          </ac:picMkLst>
        </pc:picChg>
        <pc:picChg chg="del">
          <ac:chgData name="SLOCOCK Nicolas (UCC-S7ENB)" userId="S::slococni@student.eursc.eu::57d12b79-27ac-40cd-b2c6-309b25f0605d" providerId="AD" clId="Web-{E562425D-09FD-11A9-A9A6-F0B70116D6D3}" dt="2022-01-19T17:24:35.828" v="1486"/>
          <ac:picMkLst>
            <pc:docMk/>
            <pc:sldMk cId="8799532" sldId="290"/>
            <ac:picMk id="26" creationId="{2961A26F-C2AE-48B1-A272-DECEF5509223}"/>
          </ac:picMkLst>
        </pc:picChg>
      </pc:sldChg>
      <pc:sldChg chg="modSp">
        <pc:chgData name="SLOCOCK Nicolas (UCC-S7ENB)" userId="S::slococni@student.eursc.eu::57d12b79-27ac-40cd-b2c6-309b25f0605d" providerId="AD" clId="Web-{E562425D-09FD-11A9-A9A6-F0B70116D6D3}" dt="2022-01-19T22:05:40.470" v="1548" actId="1076"/>
        <pc:sldMkLst>
          <pc:docMk/>
          <pc:sldMk cId="821546627" sldId="295"/>
        </pc:sldMkLst>
        <pc:picChg chg="mod">
          <ac:chgData name="SLOCOCK Nicolas (UCC-S7ENB)" userId="S::slococni@student.eursc.eu::57d12b79-27ac-40cd-b2c6-309b25f0605d" providerId="AD" clId="Web-{E562425D-09FD-11A9-A9A6-F0B70116D6D3}" dt="2022-01-19T22:05:40.470" v="1548" actId="1076"/>
          <ac:picMkLst>
            <pc:docMk/>
            <pc:sldMk cId="821546627" sldId="295"/>
            <ac:picMk id="7" creationId="{FD532D50-1C45-4193-A106-87ADCD53B68C}"/>
          </ac:picMkLst>
        </pc:picChg>
      </pc:sldChg>
    </pc:docChg>
  </pc:docChgLst>
  <pc:docChgLst>
    <pc:chgData name="ADSERBALLE Oscar (UCC-S7DAA)" userId="f528495c-5f5e-45a3-99e7-0f60f20db141" providerId="ADAL" clId="{2551A0F4-F7D1-4A13-8C9E-4EE46C75A636}"/>
    <pc:docChg chg="undo custSel addSld delSld modSld">
      <pc:chgData name="ADSERBALLE Oscar (UCC-S7DAA)" userId="f528495c-5f5e-45a3-99e7-0f60f20db141" providerId="ADAL" clId="{2551A0F4-F7D1-4A13-8C9E-4EE46C75A636}" dt="2022-01-19T22:05:28.517" v="488" actId="1076"/>
      <pc:docMkLst>
        <pc:docMk/>
      </pc:docMkLst>
      <pc:sldChg chg="modSp mod">
        <pc:chgData name="ADSERBALLE Oscar (UCC-S7DAA)" userId="f528495c-5f5e-45a3-99e7-0f60f20db141" providerId="ADAL" clId="{2551A0F4-F7D1-4A13-8C9E-4EE46C75A636}" dt="2022-01-19T16:50:18.031" v="54" actId="113"/>
        <pc:sldMkLst>
          <pc:docMk/>
          <pc:sldMk cId="3534836645" sldId="262"/>
        </pc:sldMkLst>
        <pc:spChg chg="mod">
          <ac:chgData name="ADSERBALLE Oscar (UCC-S7DAA)" userId="f528495c-5f5e-45a3-99e7-0f60f20db141" providerId="ADAL" clId="{2551A0F4-F7D1-4A13-8C9E-4EE46C75A636}" dt="2022-01-19T16:50:18.031" v="54" actId="113"/>
          <ac:spMkLst>
            <pc:docMk/>
            <pc:sldMk cId="3534836645" sldId="262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19.824" v="55" actId="113"/>
        <pc:sldMkLst>
          <pc:docMk/>
          <pc:sldMk cId="2256714511" sldId="271"/>
        </pc:sldMkLst>
        <pc:spChg chg="mod">
          <ac:chgData name="ADSERBALLE Oscar (UCC-S7DAA)" userId="f528495c-5f5e-45a3-99e7-0f60f20db141" providerId="ADAL" clId="{2551A0F4-F7D1-4A13-8C9E-4EE46C75A636}" dt="2022-01-19T16:50:19.824" v="55" actId="113"/>
          <ac:spMkLst>
            <pc:docMk/>
            <pc:sldMk cId="2256714511" sldId="271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15.023" v="53" actId="113"/>
        <pc:sldMkLst>
          <pc:docMk/>
          <pc:sldMk cId="1304915676" sldId="272"/>
        </pc:sldMkLst>
        <pc:spChg chg="mod">
          <ac:chgData name="ADSERBALLE Oscar (UCC-S7DAA)" userId="f528495c-5f5e-45a3-99e7-0f60f20db141" providerId="ADAL" clId="{2551A0F4-F7D1-4A13-8C9E-4EE46C75A636}" dt="2022-01-19T16:50:15.023" v="53" actId="113"/>
          <ac:spMkLst>
            <pc:docMk/>
            <pc:sldMk cId="1304915676" sldId="272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22.552" v="56" actId="113"/>
        <pc:sldMkLst>
          <pc:docMk/>
          <pc:sldMk cId="4112178450" sldId="273"/>
        </pc:sldMkLst>
        <pc:spChg chg="mod">
          <ac:chgData name="ADSERBALLE Oscar (UCC-S7DAA)" userId="f528495c-5f5e-45a3-99e7-0f60f20db141" providerId="ADAL" clId="{2551A0F4-F7D1-4A13-8C9E-4EE46C75A636}" dt="2022-01-19T16:50:22.552" v="56" actId="113"/>
          <ac:spMkLst>
            <pc:docMk/>
            <pc:sldMk cId="4112178450" sldId="273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25.400" v="57" actId="113"/>
        <pc:sldMkLst>
          <pc:docMk/>
          <pc:sldMk cId="141036356" sldId="274"/>
        </pc:sldMkLst>
        <pc:spChg chg="mod">
          <ac:chgData name="ADSERBALLE Oscar (UCC-S7DAA)" userId="f528495c-5f5e-45a3-99e7-0f60f20db141" providerId="ADAL" clId="{2551A0F4-F7D1-4A13-8C9E-4EE46C75A636}" dt="2022-01-19T16:50:25.400" v="57" actId="113"/>
          <ac:spMkLst>
            <pc:docMk/>
            <pc:sldMk cId="141036356" sldId="274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28.177" v="58" actId="113"/>
        <pc:sldMkLst>
          <pc:docMk/>
          <pc:sldMk cId="3345261038" sldId="275"/>
        </pc:sldMkLst>
        <pc:spChg chg="mod">
          <ac:chgData name="ADSERBALLE Oscar (UCC-S7DAA)" userId="f528495c-5f5e-45a3-99e7-0f60f20db141" providerId="ADAL" clId="{2551A0F4-F7D1-4A13-8C9E-4EE46C75A636}" dt="2022-01-19T16:50:28.177" v="58" actId="113"/>
          <ac:spMkLst>
            <pc:docMk/>
            <pc:sldMk cId="3345261038" sldId="275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30.385" v="59" actId="113"/>
        <pc:sldMkLst>
          <pc:docMk/>
          <pc:sldMk cId="3185342807" sldId="276"/>
        </pc:sldMkLst>
        <pc:spChg chg="mod">
          <ac:chgData name="ADSERBALLE Oscar (UCC-S7DAA)" userId="f528495c-5f5e-45a3-99e7-0f60f20db141" providerId="ADAL" clId="{2551A0F4-F7D1-4A13-8C9E-4EE46C75A636}" dt="2022-01-19T16:50:30.385" v="59" actId="113"/>
          <ac:spMkLst>
            <pc:docMk/>
            <pc:sldMk cId="3185342807" sldId="276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32.617" v="60" actId="113"/>
        <pc:sldMkLst>
          <pc:docMk/>
          <pc:sldMk cId="2156820939" sldId="277"/>
        </pc:sldMkLst>
        <pc:spChg chg="mod">
          <ac:chgData name="ADSERBALLE Oscar (UCC-S7DAA)" userId="f528495c-5f5e-45a3-99e7-0f60f20db141" providerId="ADAL" clId="{2551A0F4-F7D1-4A13-8C9E-4EE46C75A636}" dt="2022-01-19T16:50:32.617" v="60" actId="113"/>
          <ac:spMkLst>
            <pc:docMk/>
            <pc:sldMk cId="2156820939" sldId="277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35.065" v="61" actId="113"/>
        <pc:sldMkLst>
          <pc:docMk/>
          <pc:sldMk cId="4237131151" sldId="278"/>
        </pc:sldMkLst>
        <pc:spChg chg="mod">
          <ac:chgData name="ADSERBALLE Oscar (UCC-S7DAA)" userId="f528495c-5f5e-45a3-99e7-0f60f20db141" providerId="ADAL" clId="{2551A0F4-F7D1-4A13-8C9E-4EE46C75A636}" dt="2022-01-19T16:50:35.065" v="61" actId="113"/>
          <ac:spMkLst>
            <pc:docMk/>
            <pc:sldMk cId="4237131151" sldId="278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36.889" v="62" actId="113"/>
        <pc:sldMkLst>
          <pc:docMk/>
          <pc:sldMk cId="869245611" sldId="279"/>
        </pc:sldMkLst>
        <pc:spChg chg="mod">
          <ac:chgData name="ADSERBALLE Oscar (UCC-S7DAA)" userId="f528495c-5f5e-45a3-99e7-0f60f20db141" providerId="ADAL" clId="{2551A0F4-F7D1-4A13-8C9E-4EE46C75A636}" dt="2022-01-19T16:50:36.889" v="62" actId="113"/>
          <ac:spMkLst>
            <pc:docMk/>
            <pc:sldMk cId="869245611" sldId="279"/>
            <ac:spMk id="4" creationId="{A8EED0D1-0A9A-46B1-8EA2-E92B39ABD83B}"/>
          </ac:spMkLst>
        </pc:spChg>
      </pc:sldChg>
      <pc:sldChg chg="modSp mod">
        <pc:chgData name="ADSERBALLE Oscar (UCC-S7DAA)" userId="f528495c-5f5e-45a3-99e7-0f60f20db141" providerId="ADAL" clId="{2551A0F4-F7D1-4A13-8C9E-4EE46C75A636}" dt="2022-01-19T16:50:01.033" v="51" actId="1076"/>
        <pc:sldMkLst>
          <pc:docMk/>
          <pc:sldMk cId="1716187724" sldId="280"/>
        </pc:sldMkLst>
        <pc:spChg chg="mod">
          <ac:chgData name="ADSERBALLE Oscar (UCC-S7DAA)" userId="f528495c-5f5e-45a3-99e7-0f60f20db141" providerId="ADAL" clId="{2551A0F4-F7D1-4A13-8C9E-4EE46C75A636}" dt="2022-01-19T16:50:01.033" v="51" actId="1076"/>
          <ac:spMkLst>
            <pc:docMk/>
            <pc:sldMk cId="1716187724" sldId="280"/>
            <ac:spMk id="3" creationId="{260CC56F-667B-40BC-ADA8-B822A436F3DB}"/>
          </ac:spMkLst>
        </pc:spChg>
      </pc:sldChg>
      <pc:sldChg chg="addSp modSp add mod">
        <pc:chgData name="ADSERBALLE Oscar (UCC-S7DAA)" userId="f528495c-5f5e-45a3-99e7-0f60f20db141" providerId="ADAL" clId="{2551A0F4-F7D1-4A13-8C9E-4EE46C75A636}" dt="2022-01-19T16:58:38.866" v="339" actId="1076"/>
        <pc:sldMkLst>
          <pc:docMk/>
          <pc:sldMk cId="578685187" sldId="287"/>
        </pc:sldMkLst>
        <pc:spChg chg="add mod">
          <ac:chgData name="ADSERBALLE Oscar (UCC-S7DAA)" userId="f528495c-5f5e-45a3-99e7-0f60f20db141" providerId="ADAL" clId="{2551A0F4-F7D1-4A13-8C9E-4EE46C75A636}" dt="2022-01-19T16:58:38.866" v="339" actId="1076"/>
          <ac:spMkLst>
            <pc:docMk/>
            <pc:sldMk cId="578685187" sldId="287"/>
            <ac:spMk id="2" creationId="{C0675C66-4B6D-4085-B106-5ED55B0E9F69}"/>
          </ac:spMkLst>
        </pc:spChg>
        <pc:spChg chg="add mod">
          <ac:chgData name="ADSERBALLE Oscar (UCC-S7DAA)" userId="f528495c-5f5e-45a3-99e7-0f60f20db141" providerId="ADAL" clId="{2551A0F4-F7D1-4A13-8C9E-4EE46C75A636}" dt="2022-01-19T16:49:22.101" v="19" actId="1076"/>
          <ac:spMkLst>
            <pc:docMk/>
            <pc:sldMk cId="578685187" sldId="287"/>
            <ac:spMk id="22" creationId="{EA7BE8F7-CEE1-4FA3-91FB-8708AD14200C}"/>
          </ac:spMkLst>
        </pc:spChg>
        <pc:spChg chg="add mod">
          <ac:chgData name="ADSERBALLE Oscar (UCC-S7DAA)" userId="f528495c-5f5e-45a3-99e7-0f60f20db141" providerId="ADAL" clId="{2551A0F4-F7D1-4A13-8C9E-4EE46C75A636}" dt="2022-01-19T16:50:09.463" v="52" actId="114"/>
          <ac:spMkLst>
            <pc:docMk/>
            <pc:sldMk cId="578685187" sldId="287"/>
            <ac:spMk id="23" creationId="{EBD3127F-0AE6-4CA6-B721-0A6202AEABEA}"/>
          </ac:spMkLst>
        </pc:spChg>
      </pc:sldChg>
      <pc:sldChg chg="addSp delSp modSp add del mod">
        <pc:chgData name="ADSERBALLE Oscar (UCC-S7DAA)" userId="f528495c-5f5e-45a3-99e7-0f60f20db141" providerId="ADAL" clId="{2551A0F4-F7D1-4A13-8C9E-4EE46C75A636}" dt="2022-01-19T22:00:38.904" v="485" actId="2696"/>
        <pc:sldMkLst>
          <pc:docMk/>
          <pc:sldMk cId="3389732873" sldId="294"/>
        </pc:sldMkLst>
        <pc:spChg chg="add mod">
          <ac:chgData name="ADSERBALLE Oscar (UCC-S7DAA)" userId="f528495c-5f5e-45a3-99e7-0f60f20db141" providerId="ADAL" clId="{2551A0F4-F7D1-4A13-8C9E-4EE46C75A636}" dt="2022-01-19T21:57:52.201" v="467" actId="1076"/>
          <ac:spMkLst>
            <pc:docMk/>
            <pc:sldMk cId="3389732873" sldId="294"/>
            <ac:spMk id="6" creationId="{A863900A-1C72-4A59-A959-1685F5B00671}"/>
          </ac:spMkLst>
        </pc:spChg>
        <pc:spChg chg="del">
          <ac:chgData name="ADSERBALLE Oscar (UCC-S7DAA)" userId="f528495c-5f5e-45a3-99e7-0f60f20db141" providerId="ADAL" clId="{2551A0F4-F7D1-4A13-8C9E-4EE46C75A636}" dt="2022-01-19T21:56:02.222" v="341" actId="478"/>
          <ac:spMkLst>
            <pc:docMk/>
            <pc:sldMk cId="3389732873" sldId="294"/>
            <ac:spMk id="7" creationId="{913E0314-168C-475F-B190-F70432F8CF7F}"/>
          </ac:spMkLst>
        </pc:spChg>
        <pc:spChg chg="del">
          <ac:chgData name="ADSERBALLE Oscar (UCC-S7DAA)" userId="f528495c-5f5e-45a3-99e7-0f60f20db141" providerId="ADAL" clId="{2551A0F4-F7D1-4A13-8C9E-4EE46C75A636}" dt="2022-01-19T21:56:04.814" v="343" actId="478"/>
          <ac:spMkLst>
            <pc:docMk/>
            <pc:sldMk cId="3389732873" sldId="294"/>
            <ac:spMk id="8" creationId="{D4CB4376-ADBF-48F4-8DCA-0964391E34FF}"/>
          </ac:spMkLst>
        </pc:spChg>
        <pc:spChg chg="del">
          <ac:chgData name="ADSERBALLE Oscar (UCC-S7DAA)" userId="f528495c-5f5e-45a3-99e7-0f60f20db141" providerId="ADAL" clId="{2551A0F4-F7D1-4A13-8C9E-4EE46C75A636}" dt="2022-01-19T21:56:06.109" v="344" actId="478"/>
          <ac:spMkLst>
            <pc:docMk/>
            <pc:sldMk cId="3389732873" sldId="294"/>
            <ac:spMk id="9" creationId="{E1B82019-8468-4C6E-BD30-758A9C366AD1}"/>
          </ac:spMkLst>
        </pc:spChg>
        <pc:spChg chg="mod">
          <ac:chgData name="ADSERBALLE Oscar (UCC-S7DAA)" userId="f528495c-5f5e-45a3-99e7-0f60f20db141" providerId="ADAL" clId="{2551A0F4-F7D1-4A13-8C9E-4EE46C75A636}" dt="2022-01-19T21:57:11.309" v="427" actId="1076"/>
          <ac:spMkLst>
            <pc:docMk/>
            <pc:sldMk cId="3389732873" sldId="294"/>
            <ac:spMk id="27" creationId="{194A9FAA-956D-4E03-B6A2-2A83285EB8FC}"/>
          </ac:spMkLst>
        </pc:spChg>
        <pc:spChg chg="del">
          <ac:chgData name="ADSERBALLE Oscar (UCC-S7DAA)" userId="f528495c-5f5e-45a3-99e7-0f60f20db141" providerId="ADAL" clId="{2551A0F4-F7D1-4A13-8C9E-4EE46C75A636}" dt="2022-01-19T21:56:03.845" v="342" actId="478"/>
          <ac:spMkLst>
            <pc:docMk/>
            <pc:sldMk cId="3389732873" sldId="294"/>
            <ac:spMk id="28" creationId="{9FC56764-5A53-434C-A596-CA4FFCFB868E}"/>
          </ac:spMkLst>
        </pc:spChg>
        <pc:picChg chg="add mod">
          <ac:chgData name="ADSERBALLE Oscar (UCC-S7DAA)" userId="f528495c-5f5e-45a3-99e7-0f60f20db141" providerId="ADAL" clId="{2551A0F4-F7D1-4A13-8C9E-4EE46C75A636}" dt="2022-01-19T21:59:36.969" v="473" actId="1076"/>
          <ac:picMkLst>
            <pc:docMk/>
            <pc:sldMk cId="3389732873" sldId="294"/>
            <ac:picMk id="31" creationId="{E42D44EB-F9E7-4C97-B28F-952BA8D91AB5}"/>
          </ac:picMkLst>
        </pc:picChg>
        <pc:picChg chg="add mod">
          <ac:chgData name="ADSERBALLE Oscar (UCC-S7DAA)" userId="f528495c-5f5e-45a3-99e7-0f60f20db141" providerId="ADAL" clId="{2551A0F4-F7D1-4A13-8C9E-4EE46C75A636}" dt="2022-01-19T21:57:33.637" v="455" actId="1076"/>
          <ac:picMkLst>
            <pc:docMk/>
            <pc:sldMk cId="3389732873" sldId="294"/>
            <ac:picMk id="1026" creationId="{E1B4C50C-A562-4527-8E3D-67842AF98F2E}"/>
          </ac:picMkLst>
        </pc:picChg>
        <pc:picChg chg="add mod">
          <ac:chgData name="ADSERBALLE Oscar (UCC-S7DAA)" userId="f528495c-5f5e-45a3-99e7-0f60f20db141" providerId="ADAL" clId="{2551A0F4-F7D1-4A13-8C9E-4EE46C75A636}" dt="2022-01-19T21:59:43.085" v="480" actId="1076"/>
          <ac:picMkLst>
            <pc:docMk/>
            <pc:sldMk cId="3389732873" sldId="294"/>
            <ac:picMk id="1028" creationId="{C1EE0BC0-6A1E-44AB-B0A3-1329EF94275C}"/>
          </ac:picMkLst>
        </pc:picChg>
        <pc:picChg chg="add mod">
          <ac:chgData name="ADSERBALLE Oscar (UCC-S7DAA)" userId="f528495c-5f5e-45a3-99e7-0f60f20db141" providerId="ADAL" clId="{2551A0F4-F7D1-4A13-8C9E-4EE46C75A636}" dt="2022-01-19T21:59:36.969" v="473" actId="1076"/>
          <ac:picMkLst>
            <pc:docMk/>
            <pc:sldMk cId="3389732873" sldId="294"/>
            <ac:picMk id="1030" creationId="{FC2DC008-40E4-4185-A756-E2BE1F165799}"/>
          </ac:picMkLst>
        </pc:picChg>
        <pc:picChg chg="add mod">
          <ac:chgData name="ADSERBALLE Oscar (UCC-S7DAA)" userId="f528495c-5f5e-45a3-99e7-0f60f20db141" providerId="ADAL" clId="{2551A0F4-F7D1-4A13-8C9E-4EE46C75A636}" dt="2022-01-19T21:59:43.085" v="480" actId="1076"/>
          <ac:picMkLst>
            <pc:docMk/>
            <pc:sldMk cId="3389732873" sldId="294"/>
            <ac:picMk id="1032" creationId="{0014AE09-E39B-498C-AE8D-9E9012FB0378}"/>
          </ac:picMkLst>
        </pc:picChg>
        <pc:picChg chg="add mod">
          <ac:chgData name="ADSERBALLE Oscar (UCC-S7DAA)" userId="f528495c-5f5e-45a3-99e7-0f60f20db141" providerId="ADAL" clId="{2551A0F4-F7D1-4A13-8C9E-4EE46C75A636}" dt="2022-01-19T21:59:43.085" v="480" actId="1076"/>
          <ac:picMkLst>
            <pc:docMk/>
            <pc:sldMk cId="3389732873" sldId="294"/>
            <ac:picMk id="1034" creationId="{2677DB22-0B3C-4A40-9058-FD456530ED74}"/>
          </ac:picMkLst>
        </pc:picChg>
        <pc:picChg chg="add mod">
          <ac:chgData name="ADSERBALLE Oscar (UCC-S7DAA)" userId="f528495c-5f5e-45a3-99e7-0f60f20db141" providerId="ADAL" clId="{2551A0F4-F7D1-4A13-8C9E-4EE46C75A636}" dt="2022-01-19T21:59:46.485" v="482" actId="1076"/>
          <ac:picMkLst>
            <pc:docMk/>
            <pc:sldMk cId="3389732873" sldId="294"/>
            <ac:picMk id="1036" creationId="{DCE209BC-33CF-405D-8876-7A76645A3093}"/>
          </ac:picMkLst>
        </pc:picChg>
      </pc:sldChg>
      <pc:sldChg chg="addSp modSp mod">
        <pc:chgData name="ADSERBALLE Oscar (UCC-S7DAA)" userId="f528495c-5f5e-45a3-99e7-0f60f20db141" providerId="ADAL" clId="{2551A0F4-F7D1-4A13-8C9E-4EE46C75A636}" dt="2022-01-19T22:05:28.517" v="488" actId="1076"/>
        <pc:sldMkLst>
          <pc:docMk/>
          <pc:sldMk cId="821546627" sldId="295"/>
        </pc:sldMkLst>
        <pc:spChg chg="add mod">
          <ac:chgData name="ADSERBALLE Oscar (UCC-S7DAA)" userId="f528495c-5f5e-45a3-99e7-0f60f20db141" providerId="ADAL" clId="{2551A0F4-F7D1-4A13-8C9E-4EE46C75A636}" dt="2022-01-19T22:05:16.387" v="486" actId="1076"/>
          <ac:spMkLst>
            <pc:docMk/>
            <pc:sldMk cId="821546627" sldId="295"/>
            <ac:spMk id="32" creationId="{575A8D1C-003E-467E-9ECB-48EC1F82D841}"/>
          </ac:spMkLst>
        </pc:spChg>
        <pc:picChg chg="mod">
          <ac:chgData name="ADSERBALLE Oscar (UCC-S7DAA)" userId="f528495c-5f5e-45a3-99e7-0f60f20db141" providerId="ADAL" clId="{2551A0F4-F7D1-4A13-8C9E-4EE46C75A636}" dt="2022-01-19T22:05:28.517" v="488" actId="1076"/>
          <ac:picMkLst>
            <pc:docMk/>
            <pc:sldMk cId="821546627" sldId="295"/>
            <ac:picMk id="7" creationId="{FD532D50-1C45-4193-A106-87ADCD53B68C}"/>
          </ac:picMkLst>
        </pc:picChg>
      </pc:sldChg>
    </pc:docChg>
  </pc:docChgLst>
  <pc:docChgLst>
    <pc:chgData name="Samo" userId="b91e96ef-dc7c-4d0e-8356-fa2c76d12479" providerId="ADAL" clId="{4E01539D-A113-4B43-A931-53B6720201A5}"/>
    <pc:docChg chg="undo custSel addSld delSld modSld sldOrd">
      <pc:chgData name="Samo" userId="b91e96ef-dc7c-4d0e-8356-fa2c76d12479" providerId="ADAL" clId="{4E01539D-A113-4B43-A931-53B6720201A5}" dt="2022-01-20T09:35:03.852" v="1148" actId="313"/>
      <pc:docMkLst>
        <pc:docMk/>
      </pc:docMkLst>
      <pc:sldChg chg="addSp delSp modSp add del mod">
        <pc:chgData name="Samo" userId="b91e96ef-dc7c-4d0e-8356-fa2c76d12479" providerId="ADAL" clId="{4E01539D-A113-4B43-A931-53B6720201A5}" dt="2022-01-20T07:57:24.598" v="1020" actId="2696"/>
        <pc:sldMkLst>
          <pc:docMk/>
          <pc:sldMk cId="1234568203" sldId="256"/>
        </pc:sldMkLst>
        <pc:spChg chg="del">
          <ac:chgData name="Samo" userId="b91e96ef-dc7c-4d0e-8356-fa2c76d12479" providerId="ADAL" clId="{4E01539D-A113-4B43-A931-53B6720201A5}" dt="2022-01-19T19:28:06.080" v="222" actId="478"/>
          <ac:spMkLst>
            <pc:docMk/>
            <pc:sldMk cId="1234568203" sldId="256"/>
            <ac:spMk id="2" creationId="{6D38606B-4F84-4E4C-9A31-64A1BABCF0A8}"/>
          </ac:spMkLst>
        </pc:spChg>
        <pc:picChg chg="add mod">
          <ac:chgData name="Samo" userId="b91e96ef-dc7c-4d0e-8356-fa2c76d12479" providerId="ADAL" clId="{4E01539D-A113-4B43-A931-53B6720201A5}" dt="2022-01-19T19:28:03.977" v="221"/>
          <ac:picMkLst>
            <pc:docMk/>
            <pc:sldMk cId="1234568203" sldId="256"/>
            <ac:picMk id="22" creationId="{1FFE3B20-1264-4825-A889-4843B62C4EC5}"/>
          </ac:picMkLst>
        </pc:picChg>
      </pc:sldChg>
      <pc:sldChg chg="modSp mod">
        <pc:chgData name="Samo" userId="b91e96ef-dc7c-4d0e-8356-fa2c76d12479" providerId="ADAL" clId="{4E01539D-A113-4B43-A931-53B6720201A5}" dt="2022-01-19T18:42:20.602" v="79" actId="114"/>
        <pc:sldMkLst>
          <pc:docMk/>
          <pc:sldMk cId="2096219126" sldId="261"/>
        </pc:sldMkLst>
        <pc:spChg chg="mod">
          <ac:chgData name="Samo" userId="b91e96ef-dc7c-4d0e-8356-fa2c76d12479" providerId="ADAL" clId="{4E01539D-A113-4B43-A931-53B6720201A5}" dt="2022-01-19T18:42:20.602" v="79" actId="114"/>
          <ac:spMkLst>
            <pc:docMk/>
            <pc:sldMk cId="2096219126" sldId="261"/>
            <ac:spMk id="5" creationId="{B0AE8D56-067F-43A3-9BD3-F81F754C30CC}"/>
          </ac:spMkLst>
        </pc:spChg>
      </pc:sldChg>
      <pc:sldChg chg="modSp mod">
        <pc:chgData name="Samo" userId="b91e96ef-dc7c-4d0e-8356-fa2c76d12479" providerId="ADAL" clId="{4E01539D-A113-4B43-A931-53B6720201A5}" dt="2022-01-20T09:34:55.306" v="1147" actId="313"/>
        <pc:sldMkLst>
          <pc:docMk/>
          <pc:sldMk cId="2102761022" sldId="263"/>
        </pc:sldMkLst>
        <pc:spChg chg="mod">
          <ac:chgData name="Samo" userId="b91e96ef-dc7c-4d0e-8356-fa2c76d12479" providerId="ADAL" clId="{4E01539D-A113-4B43-A931-53B6720201A5}" dt="2022-01-20T09:34:55.306" v="1147" actId="313"/>
          <ac:spMkLst>
            <pc:docMk/>
            <pc:sldMk cId="2102761022" sldId="263"/>
            <ac:spMk id="8" creationId="{9C813504-5ACC-4E3B-9F3A-19A0EDEF9AB3}"/>
          </ac:spMkLst>
        </pc:spChg>
      </pc:sldChg>
      <pc:sldChg chg="modSp mod">
        <pc:chgData name="Samo" userId="b91e96ef-dc7c-4d0e-8356-fa2c76d12479" providerId="ADAL" clId="{4E01539D-A113-4B43-A931-53B6720201A5}" dt="2022-01-19T18:42:25.286" v="80" actId="114"/>
        <pc:sldMkLst>
          <pc:docMk/>
          <pc:sldMk cId="1699084349" sldId="265"/>
        </pc:sldMkLst>
        <pc:spChg chg="mod">
          <ac:chgData name="Samo" userId="b91e96ef-dc7c-4d0e-8356-fa2c76d12479" providerId="ADAL" clId="{4E01539D-A113-4B43-A931-53B6720201A5}" dt="2022-01-19T18:42:25.286" v="80" actId="114"/>
          <ac:spMkLst>
            <pc:docMk/>
            <pc:sldMk cId="1699084349" sldId="265"/>
            <ac:spMk id="27" creationId="{795E0034-345F-431F-8EE0-78220A87F907}"/>
          </ac:spMkLst>
        </pc:spChg>
      </pc:sldChg>
      <pc:sldChg chg="modSp mod">
        <pc:chgData name="Samo" userId="b91e96ef-dc7c-4d0e-8356-fa2c76d12479" providerId="ADAL" clId="{4E01539D-A113-4B43-A931-53B6720201A5}" dt="2022-01-19T18:42:31.496" v="81" actId="114"/>
        <pc:sldMkLst>
          <pc:docMk/>
          <pc:sldMk cId="1413223058" sldId="266"/>
        </pc:sldMkLst>
        <pc:spChg chg="mod">
          <ac:chgData name="Samo" userId="b91e96ef-dc7c-4d0e-8356-fa2c76d12479" providerId="ADAL" clId="{4E01539D-A113-4B43-A931-53B6720201A5}" dt="2022-01-19T18:42:31.496" v="81" actId="114"/>
          <ac:spMkLst>
            <pc:docMk/>
            <pc:sldMk cId="1413223058" sldId="266"/>
            <ac:spMk id="27" creationId="{795E0034-345F-431F-8EE0-78220A87F907}"/>
          </ac:spMkLst>
        </pc:spChg>
      </pc:sldChg>
      <pc:sldChg chg="addSp modSp mod">
        <pc:chgData name="Samo" userId="b91e96ef-dc7c-4d0e-8356-fa2c76d12479" providerId="ADAL" clId="{4E01539D-A113-4B43-A931-53B6720201A5}" dt="2022-01-19T18:42:41.188" v="82" actId="114"/>
        <pc:sldMkLst>
          <pc:docMk/>
          <pc:sldMk cId="2289117051" sldId="267"/>
        </pc:sldMkLst>
        <pc:spChg chg="mod">
          <ac:chgData name="Samo" userId="b91e96ef-dc7c-4d0e-8356-fa2c76d12479" providerId="ADAL" clId="{4E01539D-A113-4B43-A931-53B6720201A5}" dt="2022-01-19T18:42:41.188" v="82" actId="114"/>
          <ac:spMkLst>
            <pc:docMk/>
            <pc:sldMk cId="2289117051" sldId="267"/>
            <ac:spMk id="27" creationId="{795E0034-345F-431F-8EE0-78220A87F907}"/>
          </ac:spMkLst>
        </pc:spChg>
        <pc:spChg chg="mod">
          <ac:chgData name="Samo" userId="b91e96ef-dc7c-4d0e-8356-fa2c76d12479" providerId="ADAL" clId="{4E01539D-A113-4B43-A931-53B6720201A5}" dt="2022-01-19T14:23:11.882" v="64" actId="12788"/>
          <ac:spMkLst>
            <pc:docMk/>
            <pc:sldMk cId="2289117051" sldId="267"/>
            <ac:spMk id="28" creationId="{06FA4537-ABD8-495A-A376-2149BAC6F10E}"/>
          </ac:spMkLst>
        </pc:spChg>
        <pc:spChg chg="mod">
          <ac:chgData name="Samo" userId="b91e96ef-dc7c-4d0e-8356-fa2c76d12479" providerId="ADAL" clId="{4E01539D-A113-4B43-A931-53B6720201A5}" dt="2022-01-19T14:23:50.048" v="69" actId="12789"/>
          <ac:spMkLst>
            <pc:docMk/>
            <pc:sldMk cId="2289117051" sldId="267"/>
            <ac:spMk id="29" creationId="{4DA692A9-CE5A-4A83-8674-96826A7708BB}"/>
          </ac:spMkLst>
        </pc:spChg>
        <pc:spChg chg="add mod">
          <ac:chgData name="Samo" userId="b91e96ef-dc7c-4d0e-8356-fa2c76d12479" providerId="ADAL" clId="{4E01539D-A113-4B43-A931-53B6720201A5}" dt="2022-01-19T14:23:37.479" v="67" actId="1076"/>
          <ac:spMkLst>
            <pc:docMk/>
            <pc:sldMk cId="2289117051" sldId="267"/>
            <ac:spMk id="30" creationId="{74C28D8E-8211-4246-B8EF-B4901D69D01C}"/>
          </ac:spMkLst>
        </pc:spChg>
        <pc:spChg chg="add mod">
          <ac:chgData name="Samo" userId="b91e96ef-dc7c-4d0e-8356-fa2c76d12479" providerId="ADAL" clId="{4E01539D-A113-4B43-A931-53B6720201A5}" dt="2022-01-19T14:23:50.048" v="69" actId="12789"/>
          <ac:spMkLst>
            <pc:docMk/>
            <pc:sldMk cId="2289117051" sldId="267"/>
            <ac:spMk id="31" creationId="{1A3F8BE8-9B56-4F4B-9C85-C8B1FF2549EA}"/>
          </ac:spMkLst>
        </pc:spChg>
        <pc:spChg chg="add mod">
          <ac:chgData name="Samo" userId="b91e96ef-dc7c-4d0e-8356-fa2c76d12479" providerId="ADAL" clId="{4E01539D-A113-4B43-A931-53B6720201A5}" dt="2022-01-19T14:23:18.925" v="65" actId="12788"/>
          <ac:spMkLst>
            <pc:docMk/>
            <pc:sldMk cId="2289117051" sldId="267"/>
            <ac:spMk id="32" creationId="{83319486-597F-4EF9-AD1A-FE9E98F8C56B}"/>
          </ac:spMkLst>
        </pc:spChg>
        <pc:spChg chg="add mod">
          <ac:chgData name="Samo" userId="b91e96ef-dc7c-4d0e-8356-fa2c76d12479" providerId="ADAL" clId="{4E01539D-A113-4B43-A931-53B6720201A5}" dt="2022-01-19T14:23:50.048" v="69" actId="12789"/>
          <ac:spMkLst>
            <pc:docMk/>
            <pc:sldMk cId="2289117051" sldId="267"/>
            <ac:spMk id="33" creationId="{55530DFC-20B1-474F-A80B-DC5A0FBB4E5A}"/>
          </ac:spMkLst>
        </pc:spChg>
        <pc:picChg chg="mod">
          <ac:chgData name="Samo" userId="b91e96ef-dc7c-4d0e-8356-fa2c76d12479" providerId="ADAL" clId="{4E01539D-A113-4B43-A931-53B6720201A5}" dt="2022-01-19T14:23:11.882" v="64" actId="12788"/>
          <ac:picMkLst>
            <pc:docMk/>
            <pc:sldMk cId="2289117051" sldId="267"/>
            <ac:picMk id="3" creationId="{E50F9745-428A-4349-8E0B-DB2C2B54E3A8}"/>
          </ac:picMkLst>
        </pc:picChg>
        <pc:picChg chg="mod">
          <ac:chgData name="Samo" userId="b91e96ef-dc7c-4d0e-8356-fa2c76d12479" providerId="ADAL" clId="{4E01539D-A113-4B43-A931-53B6720201A5}" dt="2022-01-19T14:23:24.818" v="66" actId="12788"/>
          <ac:picMkLst>
            <pc:docMk/>
            <pc:sldMk cId="2289117051" sldId="267"/>
            <ac:picMk id="5" creationId="{6BEF8E20-8389-405B-9691-463C5577C1B5}"/>
          </ac:picMkLst>
        </pc:picChg>
        <pc:picChg chg="add mod">
          <ac:chgData name="Samo" userId="b91e96ef-dc7c-4d0e-8356-fa2c76d12479" providerId="ADAL" clId="{4E01539D-A113-4B43-A931-53B6720201A5}" dt="2022-01-19T14:23:18.925" v="65" actId="12788"/>
          <ac:picMkLst>
            <pc:docMk/>
            <pc:sldMk cId="2289117051" sldId="267"/>
            <ac:picMk id="6" creationId="{66B7B463-1359-4D8F-8B04-A5248338CD83}"/>
          </ac:picMkLst>
        </pc:picChg>
      </pc:sldChg>
      <pc:sldChg chg="delSp del mod">
        <pc:chgData name="Samo" userId="b91e96ef-dc7c-4d0e-8356-fa2c76d12479" providerId="ADAL" clId="{4E01539D-A113-4B43-A931-53B6720201A5}" dt="2022-01-19T14:13:57.582" v="13" actId="2696"/>
        <pc:sldMkLst>
          <pc:docMk/>
          <pc:sldMk cId="3403510651" sldId="268"/>
        </pc:sldMkLst>
        <pc:spChg chg="del">
          <ac:chgData name="Samo" userId="b91e96ef-dc7c-4d0e-8356-fa2c76d12479" providerId="ADAL" clId="{4E01539D-A113-4B43-A931-53B6720201A5}" dt="2022-01-19T14:13:41.021" v="8" actId="21"/>
          <ac:spMkLst>
            <pc:docMk/>
            <pc:sldMk cId="3403510651" sldId="268"/>
            <ac:spMk id="28" creationId="{06FA4537-ABD8-495A-A376-2149BAC6F10E}"/>
          </ac:spMkLst>
        </pc:spChg>
        <pc:spChg chg="del">
          <ac:chgData name="Samo" userId="b91e96ef-dc7c-4d0e-8356-fa2c76d12479" providerId="ADAL" clId="{4E01539D-A113-4B43-A931-53B6720201A5}" dt="2022-01-19T14:13:41.021" v="8" actId="21"/>
          <ac:spMkLst>
            <pc:docMk/>
            <pc:sldMk cId="3403510651" sldId="268"/>
            <ac:spMk id="29" creationId="{4DA692A9-CE5A-4A83-8674-96826A7708BB}"/>
          </ac:spMkLst>
        </pc:spChg>
      </pc:sldChg>
      <pc:sldChg chg="modSp mod">
        <pc:chgData name="Samo" userId="b91e96ef-dc7c-4d0e-8356-fa2c76d12479" providerId="ADAL" clId="{4E01539D-A113-4B43-A931-53B6720201A5}" dt="2022-01-19T14:30:01.744" v="72" actId="313"/>
        <pc:sldMkLst>
          <pc:docMk/>
          <pc:sldMk cId="1716187724" sldId="280"/>
        </pc:sldMkLst>
        <pc:spChg chg="mod">
          <ac:chgData name="Samo" userId="b91e96ef-dc7c-4d0e-8356-fa2c76d12479" providerId="ADAL" clId="{4E01539D-A113-4B43-A931-53B6720201A5}" dt="2022-01-19T14:30:01.744" v="72" actId="313"/>
          <ac:spMkLst>
            <pc:docMk/>
            <pc:sldMk cId="1716187724" sldId="280"/>
            <ac:spMk id="5" creationId="{0D7C4CFF-B600-4256-BD52-6A140640C07F}"/>
          </ac:spMkLst>
        </pc:spChg>
      </pc:sldChg>
      <pc:sldChg chg="add del setBg">
        <pc:chgData name="Samo" userId="b91e96ef-dc7c-4d0e-8356-fa2c76d12479" providerId="ADAL" clId="{4E01539D-A113-4B43-A931-53B6720201A5}" dt="2022-01-19T14:13:46.558" v="10"/>
        <pc:sldMkLst>
          <pc:docMk/>
          <pc:sldMk cId="1841745256" sldId="282"/>
        </pc:sldMkLst>
      </pc:sldChg>
      <pc:sldChg chg="add del setBg">
        <pc:chgData name="Samo" userId="b91e96ef-dc7c-4d0e-8356-fa2c76d12479" providerId="ADAL" clId="{4E01539D-A113-4B43-A931-53B6720201A5}" dt="2022-01-19T14:14:12.718" v="15"/>
        <pc:sldMkLst>
          <pc:docMk/>
          <pc:sldMk cId="1981037961" sldId="282"/>
        </pc:sldMkLst>
      </pc:sldChg>
      <pc:sldChg chg="add del setBg">
        <pc:chgData name="Samo" userId="b91e96ef-dc7c-4d0e-8356-fa2c76d12479" providerId="ADAL" clId="{4E01539D-A113-4B43-A931-53B6720201A5}" dt="2022-01-19T14:13:52.852" v="12"/>
        <pc:sldMkLst>
          <pc:docMk/>
          <pc:sldMk cId="3087101339" sldId="282"/>
        </pc:sldMkLst>
      </pc:sldChg>
      <pc:sldChg chg="addSp delSp modSp add del mod ord delAnim modAnim">
        <pc:chgData name="Samo" userId="b91e96ef-dc7c-4d0e-8356-fa2c76d12479" providerId="ADAL" clId="{4E01539D-A113-4B43-A931-53B6720201A5}" dt="2022-01-19T19:27:56.691" v="220" actId="2696"/>
        <pc:sldMkLst>
          <pc:docMk/>
          <pc:sldMk cId="2156133400" sldId="284"/>
        </pc:sldMkLst>
        <pc:spChg chg="del">
          <ac:chgData name="Samo" userId="b91e96ef-dc7c-4d0e-8356-fa2c76d12479" providerId="ADAL" clId="{4E01539D-A113-4B43-A931-53B6720201A5}" dt="2022-01-19T15:22:28.093" v="74" actId="478"/>
          <ac:spMkLst>
            <pc:docMk/>
            <pc:sldMk cId="2156133400" sldId="284"/>
            <ac:spMk id="2" creationId="{6D38606B-4F84-4E4C-9A31-64A1BABCF0A8}"/>
          </ac:spMkLst>
        </pc:spChg>
        <pc:spChg chg="mod">
          <ac:chgData name="Samo" userId="b91e96ef-dc7c-4d0e-8356-fa2c76d12479" providerId="ADAL" clId="{4E01539D-A113-4B43-A931-53B6720201A5}" dt="2022-01-19T19:27:22.595" v="209" actId="208"/>
          <ac:spMkLst>
            <pc:docMk/>
            <pc:sldMk cId="2156133400" sldId="284"/>
            <ac:spMk id="49" creationId="{A1923538-FEE3-4D49-9E62-A0188A531385}"/>
          </ac:spMkLst>
        </pc:spChg>
        <pc:grpChg chg="mod">
          <ac:chgData name="Samo" userId="b91e96ef-dc7c-4d0e-8356-fa2c76d12479" providerId="ADAL" clId="{4E01539D-A113-4B43-A931-53B6720201A5}" dt="2022-01-19T19:09:12.261" v="87" actId="1076"/>
          <ac:grpSpMkLst>
            <pc:docMk/>
            <pc:sldMk cId="2156133400" sldId="284"/>
            <ac:grpSpMk id="59" creationId="{7DA789DB-B635-4311-BEB1-34BAA3063DBC}"/>
          </ac:grpSpMkLst>
        </pc:grpChg>
        <pc:picChg chg="add del mod ord modCrop">
          <ac:chgData name="Samo" userId="b91e96ef-dc7c-4d0e-8356-fa2c76d12479" providerId="ADAL" clId="{4E01539D-A113-4B43-A931-53B6720201A5}" dt="2022-01-19T19:19:10.499" v="183" actId="478"/>
          <ac:picMkLst>
            <pc:docMk/>
            <pc:sldMk cId="2156133400" sldId="284"/>
            <ac:picMk id="2" creationId="{AF063903-2DEE-4DA9-953C-8B67ED335819}"/>
          </ac:picMkLst>
        </pc:picChg>
        <pc:picChg chg="add del mod">
          <ac:chgData name="Samo" userId="b91e96ef-dc7c-4d0e-8356-fa2c76d12479" providerId="ADAL" clId="{4E01539D-A113-4B43-A931-53B6720201A5}" dt="2022-01-19T15:27:00.299" v="78" actId="478"/>
          <ac:picMkLst>
            <pc:docMk/>
            <pc:sldMk cId="2156133400" sldId="284"/>
            <ac:picMk id="3" creationId="{31622400-B35F-4043-849D-125D4D1E18B3}"/>
          </ac:picMkLst>
        </pc:picChg>
        <pc:picChg chg="add del mod">
          <ac:chgData name="Samo" userId="b91e96ef-dc7c-4d0e-8356-fa2c76d12479" providerId="ADAL" clId="{4E01539D-A113-4B43-A931-53B6720201A5}" dt="2022-01-19T19:19:40.588" v="190" actId="478"/>
          <ac:picMkLst>
            <pc:docMk/>
            <pc:sldMk cId="2156133400" sldId="284"/>
            <ac:picMk id="3" creationId="{97F5A02C-950B-4258-901A-72914A39D0FF}"/>
          </ac:picMkLst>
        </pc:picChg>
        <pc:picChg chg="add mod">
          <ac:chgData name="Samo" userId="b91e96ef-dc7c-4d0e-8356-fa2c76d12479" providerId="ADAL" clId="{4E01539D-A113-4B43-A931-53B6720201A5}" dt="2022-01-19T19:27:37.524" v="219" actId="1076"/>
          <ac:picMkLst>
            <pc:docMk/>
            <pc:sldMk cId="2156133400" sldId="284"/>
            <ac:picMk id="4" creationId="{40215A0E-3250-4890-9872-B2CE5217F7BC}"/>
          </ac:picMkLst>
        </pc:picChg>
        <pc:picChg chg="add del mod ord">
          <ac:chgData name="Samo" userId="b91e96ef-dc7c-4d0e-8356-fa2c76d12479" providerId="ADAL" clId="{4E01539D-A113-4B43-A931-53B6720201A5}" dt="2022-01-19T19:27:26.491" v="215"/>
          <ac:picMkLst>
            <pc:docMk/>
            <pc:sldMk cId="2156133400" sldId="284"/>
            <ac:picMk id="5" creationId="{36A4E32C-A3F0-4EEA-83D4-465727C6E4F4}"/>
          </ac:picMkLst>
        </pc:picChg>
        <pc:picChg chg="add del mod">
          <ac:chgData name="Samo" userId="b91e96ef-dc7c-4d0e-8356-fa2c76d12479" providerId="ADAL" clId="{4E01539D-A113-4B43-A931-53B6720201A5}" dt="2022-01-19T19:09:41.478" v="90"/>
          <ac:picMkLst>
            <pc:docMk/>
            <pc:sldMk cId="2156133400" sldId="284"/>
            <ac:picMk id="22" creationId="{800E194E-9553-40B1-B988-18A1B4875F1D}"/>
          </ac:picMkLst>
        </pc:picChg>
        <pc:picChg chg="add mod">
          <ac:chgData name="Samo" userId="b91e96ef-dc7c-4d0e-8356-fa2c76d12479" providerId="ADAL" clId="{4E01539D-A113-4B43-A931-53B6720201A5}" dt="2022-01-19T19:10:47.127" v="134"/>
          <ac:picMkLst>
            <pc:docMk/>
            <pc:sldMk cId="2156133400" sldId="284"/>
            <ac:picMk id="23" creationId="{A2B711CD-D7DA-43CC-93E6-4DA9032F7692}"/>
          </ac:picMkLst>
        </pc:picChg>
        <pc:picChg chg="del mod">
          <ac:chgData name="Samo" userId="b91e96ef-dc7c-4d0e-8356-fa2c76d12479" providerId="ADAL" clId="{4E01539D-A113-4B43-A931-53B6720201A5}" dt="2022-01-19T19:09:57.789" v="94" actId="478"/>
          <ac:picMkLst>
            <pc:docMk/>
            <pc:sldMk cId="2156133400" sldId="284"/>
            <ac:picMk id="54" creationId="{60CE1EDB-8DF5-4947-A400-37624E8A1807}"/>
          </ac:picMkLst>
        </pc:picChg>
      </pc:sldChg>
      <pc:sldChg chg="modSp mod">
        <pc:chgData name="Samo" userId="b91e96ef-dc7c-4d0e-8356-fa2c76d12479" providerId="ADAL" clId="{4E01539D-A113-4B43-A931-53B6720201A5}" dt="2022-01-20T09:35:03.852" v="1148" actId="313"/>
        <pc:sldMkLst>
          <pc:docMk/>
          <pc:sldMk cId="2448768118" sldId="285"/>
        </pc:sldMkLst>
        <pc:spChg chg="mod">
          <ac:chgData name="Samo" userId="b91e96ef-dc7c-4d0e-8356-fa2c76d12479" providerId="ADAL" clId="{4E01539D-A113-4B43-A931-53B6720201A5}" dt="2022-01-20T09:35:03.852" v="1148" actId="313"/>
          <ac:spMkLst>
            <pc:docMk/>
            <pc:sldMk cId="2448768118" sldId="285"/>
            <ac:spMk id="14" creationId="{65110918-45D6-4EC2-9A6F-A7E511BFDCB3}"/>
          </ac:spMkLst>
        </pc:spChg>
      </pc:sldChg>
      <pc:sldChg chg="addSp delSp modSp add mod modAnim">
        <pc:chgData name="Samo" userId="b91e96ef-dc7c-4d0e-8356-fa2c76d12479" providerId="ADAL" clId="{4E01539D-A113-4B43-A931-53B6720201A5}" dt="2022-01-19T20:11:20.579" v="664"/>
        <pc:sldMkLst>
          <pc:docMk/>
          <pc:sldMk cId="639063637" sldId="291"/>
        </pc:sldMkLst>
        <pc:spChg chg="del">
          <ac:chgData name="Samo" userId="b91e96ef-dc7c-4d0e-8356-fa2c76d12479" providerId="ADAL" clId="{4E01539D-A113-4B43-A931-53B6720201A5}" dt="2022-01-19T19:32:07.689" v="227" actId="478"/>
          <ac:spMkLst>
            <pc:docMk/>
            <pc:sldMk cId="639063637" sldId="291"/>
            <ac:spMk id="5" creationId="{F46D5CFB-5E53-4E2F-8B84-5D02291F36A3}"/>
          </ac:spMkLst>
        </pc:spChg>
        <pc:spChg chg="mod">
          <ac:chgData name="Samo" userId="b91e96ef-dc7c-4d0e-8356-fa2c76d12479" providerId="ADAL" clId="{4E01539D-A113-4B43-A931-53B6720201A5}" dt="2022-01-19T19:48:05.625" v="292" actId="1076"/>
          <ac:spMkLst>
            <pc:docMk/>
            <pc:sldMk cId="639063637" sldId="291"/>
            <ac:spMk id="7" creationId="{CD705D28-3EA0-4591-AA53-A375A905BFC9}"/>
          </ac:spMkLst>
        </pc:spChg>
        <pc:spChg chg="del">
          <ac:chgData name="Samo" userId="b91e96ef-dc7c-4d0e-8356-fa2c76d12479" providerId="ADAL" clId="{4E01539D-A113-4B43-A931-53B6720201A5}" dt="2022-01-19T19:32:01.226" v="226" actId="478"/>
          <ac:spMkLst>
            <pc:docMk/>
            <pc:sldMk cId="639063637" sldId="291"/>
            <ac:spMk id="8" creationId="{9C813504-5ACC-4E3B-9F3A-19A0EDEF9AB3}"/>
          </ac:spMkLst>
        </pc:spChg>
        <pc:spChg chg="del mod">
          <ac:chgData name="Samo" userId="b91e96ef-dc7c-4d0e-8356-fa2c76d12479" providerId="ADAL" clId="{4E01539D-A113-4B43-A931-53B6720201A5}" dt="2022-01-19T19:49:55.179" v="306" actId="478"/>
          <ac:spMkLst>
            <pc:docMk/>
            <pc:sldMk cId="639063637" sldId="291"/>
            <ac:spMk id="9" creationId="{5ACE7D73-F652-40C0-8FB6-12BE5A46C44E}"/>
          </ac:spMkLst>
        </pc:spChg>
        <pc:spChg chg="del">
          <ac:chgData name="Samo" userId="b91e96ef-dc7c-4d0e-8356-fa2c76d12479" providerId="ADAL" clId="{4E01539D-A113-4B43-A931-53B6720201A5}" dt="2022-01-19T19:45:31.547" v="280" actId="478"/>
          <ac:spMkLst>
            <pc:docMk/>
            <pc:sldMk cId="639063637" sldId="291"/>
            <ac:spMk id="14" creationId="{65110918-45D6-4EC2-9A6F-A7E511BFDCB3}"/>
          </ac:spMkLst>
        </pc:spChg>
        <pc:spChg chg="del">
          <ac:chgData name="Samo" userId="b91e96ef-dc7c-4d0e-8356-fa2c76d12479" providerId="ADAL" clId="{4E01539D-A113-4B43-A931-53B6720201A5}" dt="2022-01-19T19:48:23.381" v="297" actId="478"/>
          <ac:spMkLst>
            <pc:docMk/>
            <pc:sldMk cId="639063637" sldId="291"/>
            <ac:spMk id="19" creationId="{2D6799AC-173B-4190-BEFE-B4EE3C64D93C}"/>
          </ac:spMkLst>
        </pc:spChg>
        <pc:spChg chg="add del mod">
          <ac:chgData name="Samo" userId="b91e96ef-dc7c-4d0e-8356-fa2c76d12479" providerId="ADAL" clId="{4E01539D-A113-4B43-A931-53B6720201A5}" dt="2022-01-19T19:57:18.822" v="346" actId="478"/>
          <ac:spMkLst>
            <pc:docMk/>
            <pc:sldMk cId="639063637" sldId="291"/>
            <ac:spMk id="27" creationId="{37B55F62-9E20-4E2E-AFEE-58434B7654AA}"/>
          </ac:spMkLst>
        </pc:spChg>
        <pc:spChg chg="add del mod">
          <ac:chgData name="Samo" userId="b91e96ef-dc7c-4d0e-8356-fa2c76d12479" providerId="ADAL" clId="{4E01539D-A113-4B43-A931-53B6720201A5}" dt="2022-01-19T19:58:53.171" v="351" actId="478"/>
          <ac:spMkLst>
            <pc:docMk/>
            <pc:sldMk cId="639063637" sldId="291"/>
            <ac:spMk id="30" creationId="{A04A40D7-21FC-40AA-9132-84BED2575870}"/>
          </ac:spMkLst>
        </pc:spChg>
        <pc:spChg chg="add del">
          <ac:chgData name="Samo" userId="b91e96ef-dc7c-4d0e-8356-fa2c76d12479" providerId="ADAL" clId="{4E01539D-A113-4B43-A931-53B6720201A5}" dt="2022-01-19T19:59:30.761" v="353" actId="478"/>
          <ac:spMkLst>
            <pc:docMk/>
            <pc:sldMk cId="639063637" sldId="291"/>
            <ac:spMk id="31" creationId="{5871D0C8-6BCB-478B-B188-2B0F5033B980}"/>
          </ac:spMkLst>
        </pc:spChg>
        <pc:spChg chg="add mod">
          <ac:chgData name="Samo" userId="b91e96ef-dc7c-4d0e-8356-fa2c76d12479" providerId="ADAL" clId="{4E01539D-A113-4B43-A931-53B6720201A5}" dt="2022-01-19T19:49:52.489" v="305" actId="114"/>
          <ac:spMkLst>
            <pc:docMk/>
            <pc:sldMk cId="639063637" sldId="291"/>
            <ac:spMk id="33" creationId="{221E1215-891F-4FE3-8347-41A4342B4E24}"/>
          </ac:spMkLst>
        </pc:spChg>
        <pc:spChg chg="add mod">
          <ac:chgData name="Samo" userId="b91e96ef-dc7c-4d0e-8356-fa2c76d12479" providerId="ADAL" clId="{4E01539D-A113-4B43-A931-53B6720201A5}" dt="2022-01-19T20:06:46.279" v="480" actId="1035"/>
          <ac:spMkLst>
            <pc:docMk/>
            <pc:sldMk cId="639063637" sldId="291"/>
            <ac:spMk id="40" creationId="{6EFA1A32-1094-4524-B56A-7A06C9556C9A}"/>
          </ac:spMkLst>
        </pc:spChg>
        <pc:spChg chg="add mod">
          <ac:chgData name="Samo" userId="b91e96ef-dc7c-4d0e-8356-fa2c76d12479" providerId="ADAL" clId="{4E01539D-A113-4B43-A931-53B6720201A5}" dt="2022-01-19T20:11:08.114" v="663" actId="1076"/>
          <ac:spMkLst>
            <pc:docMk/>
            <pc:sldMk cId="639063637" sldId="291"/>
            <ac:spMk id="60" creationId="{54F5EDCC-6159-43C2-97B8-0CBEC38C8220}"/>
          </ac:spMkLst>
        </pc:spChg>
        <pc:picChg chg="del">
          <ac:chgData name="Samo" userId="b91e96ef-dc7c-4d0e-8356-fa2c76d12479" providerId="ADAL" clId="{4E01539D-A113-4B43-A931-53B6720201A5}" dt="2022-01-19T19:31:56.545" v="224" actId="478"/>
          <ac:picMkLst>
            <pc:docMk/>
            <pc:sldMk cId="639063637" sldId="291"/>
            <ac:picMk id="13" creationId="{33FE300C-9E86-43D7-BE08-CBE636FAC8C1}"/>
          </ac:picMkLst>
        </pc:picChg>
        <pc:picChg chg="del">
          <ac:chgData name="Samo" userId="b91e96ef-dc7c-4d0e-8356-fa2c76d12479" providerId="ADAL" clId="{4E01539D-A113-4B43-A931-53B6720201A5}" dt="2022-01-19T19:31:58.314" v="225" actId="478"/>
          <ac:picMkLst>
            <pc:docMk/>
            <pc:sldMk cId="639063637" sldId="291"/>
            <ac:picMk id="15" creationId="{D461F5F9-C3C4-49ED-8AF1-3F0C46A4CDEF}"/>
          </ac:picMkLst>
        </pc:picChg>
        <pc:picChg chg="del">
          <ac:chgData name="Samo" userId="b91e96ef-dc7c-4d0e-8356-fa2c76d12479" providerId="ADAL" clId="{4E01539D-A113-4B43-A931-53B6720201A5}" dt="2022-01-19T19:32:09.698" v="228" actId="478"/>
          <ac:picMkLst>
            <pc:docMk/>
            <pc:sldMk cId="639063637" sldId="291"/>
            <ac:picMk id="17" creationId="{DE97289F-4109-4EFB-BFD6-5A5B861386E0}"/>
          </ac:picMkLst>
        </pc:picChg>
        <pc:picChg chg="del">
          <ac:chgData name="Samo" userId="b91e96ef-dc7c-4d0e-8356-fa2c76d12479" providerId="ADAL" clId="{4E01539D-A113-4B43-A931-53B6720201A5}" dt="2022-01-19T19:32:11.326" v="229" actId="478"/>
          <ac:picMkLst>
            <pc:docMk/>
            <pc:sldMk cId="639063637" sldId="291"/>
            <ac:picMk id="18" creationId="{33314C62-CACF-47EC-B2C3-7CD46AE02D05}"/>
          </ac:picMkLst>
        </pc:picChg>
        <pc:picChg chg="add del mod">
          <ac:chgData name="Samo" userId="b91e96ef-dc7c-4d0e-8356-fa2c76d12479" providerId="ADAL" clId="{4E01539D-A113-4B43-A931-53B6720201A5}" dt="2022-01-19T19:50:32.899" v="312" actId="478"/>
          <ac:picMkLst>
            <pc:docMk/>
            <pc:sldMk cId="639063637" sldId="291"/>
            <ac:picMk id="22" creationId="{50F1E303-5ACE-43DA-8D40-DFF58866851C}"/>
          </ac:picMkLst>
        </pc:picChg>
        <pc:picChg chg="add del mod">
          <ac:chgData name="Samo" userId="b91e96ef-dc7c-4d0e-8356-fa2c76d12479" providerId="ADAL" clId="{4E01539D-A113-4B43-A931-53B6720201A5}" dt="2022-01-19T19:57:17.008" v="345" actId="478"/>
          <ac:picMkLst>
            <pc:docMk/>
            <pc:sldMk cId="639063637" sldId="291"/>
            <ac:picMk id="29" creationId="{A455877E-A6AD-4AEE-89EB-C20BDF221C37}"/>
          </ac:picMkLst>
        </pc:picChg>
        <pc:picChg chg="add mod">
          <ac:chgData name="Samo" userId="b91e96ef-dc7c-4d0e-8356-fa2c76d12479" providerId="ADAL" clId="{4E01539D-A113-4B43-A931-53B6720201A5}" dt="2022-01-19T20:06:46.279" v="480" actId="1035"/>
          <ac:picMkLst>
            <pc:docMk/>
            <pc:sldMk cId="639063637" sldId="291"/>
            <ac:picMk id="32" creationId="{B18CF63B-0B7B-4DE8-B897-43E22A8DCE59}"/>
          </ac:picMkLst>
        </pc:picChg>
        <pc:picChg chg="add mod modCrop">
          <ac:chgData name="Samo" userId="b91e96ef-dc7c-4d0e-8356-fa2c76d12479" providerId="ADAL" clId="{4E01539D-A113-4B43-A931-53B6720201A5}" dt="2022-01-19T20:07:21.988" v="488" actId="1076"/>
          <ac:picMkLst>
            <pc:docMk/>
            <pc:sldMk cId="639063637" sldId="291"/>
            <ac:picMk id="43" creationId="{105D5C63-0702-4A7E-A668-EA1C036F2553}"/>
          </ac:picMkLst>
        </pc:picChg>
        <pc:picChg chg="add mod">
          <ac:chgData name="Samo" userId="b91e96ef-dc7c-4d0e-8356-fa2c76d12479" providerId="ADAL" clId="{4E01539D-A113-4B43-A931-53B6720201A5}" dt="2022-01-19T20:06:46.279" v="480" actId="1035"/>
          <ac:picMkLst>
            <pc:docMk/>
            <pc:sldMk cId="639063637" sldId="291"/>
            <ac:picMk id="45" creationId="{858808E7-2171-41F2-8FA3-F516A8DF197B}"/>
          </ac:picMkLst>
        </pc:picChg>
        <pc:picChg chg="add mod">
          <ac:chgData name="Samo" userId="b91e96ef-dc7c-4d0e-8356-fa2c76d12479" providerId="ADAL" clId="{4E01539D-A113-4B43-A931-53B6720201A5}" dt="2022-01-19T20:09:40.988" v="492" actId="1076"/>
          <ac:picMkLst>
            <pc:docMk/>
            <pc:sldMk cId="639063637" sldId="291"/>
            <ac:picMk id="54" creationId="{531FF3C2-68C9-4EAA-A9E9-0678A1ED4A17}"/>
          </ac:picMkLst>
        </pc:picChg>
        <pc:picChg chg="add mod">
          <ac:chgData name="Samo" userId="b91e96ef-dc7c-4d0e-8356-fa2c76d12479" providerId="ADAL" clId="{4E01539D-A113-4B43-A931-53B6720201A5}" dt="2022-01-19T20:06:46.279" v="480" actId="1035"/>
          <ac:picMkLst>
            <pc:docMk/>
            <pc:sldMk cId="639063637" sldId="291"/>
            <ac:picMk id="1026" creationId="{0AB705AB-7A7D-414D-9ABB-4453F1DB1B74}"/>
          </ac:picMkLst>
        </pc:picChg>
        <pc:cxnChg chg="add mod">
          <ac:chgData name="Samo" userId="b91e96ef-dc7c-4d0e-8356-fa2c76d12479" providerId="ADAL" clId="{4E01539D-A113-4B43-A931-53B6720201A5}" dt="2022-01-19T20:06:46.279" v="480" actId="1035"/>
          <ac:cxnSpMkLst>
            <pc:docMk/>
            <pc:sldMk cId="639063637" sldId="291"/>
            <ac:cxnSpMk id="35" creationId="{14EC7C64-1402-4262-B51F-14451CAE999F}"/>
          </ac:cxnSpMkLst>
        </pc:cxnChg>
        <pc:cxnChg chg="add del mod">
          <ac:chgData name="Samo" userId="b91e96ef-dc7c-4d0e-8356-fa2c76d12479" providerId="ADAL" clId="{4E01539D-A113-4B43-A931-53B6720201A5}" dt="2022-01-19T19:52:00.670" v="329" actId="478"/>
          <ac:cxnSpMkLst>
            <pc:docMk/>
            <pc:sldMk cId="639063637" sldId="291"/>
            <ac:cxnSpMk id="37" creationId="{84B947D3-71B1-44F0-B018-7FC53F407485}"/>
          </ac:cxnSpMkLst>
        </pc:cxnChg>
        <pc:cxnChg chg="add mod">
          <ac:chgData name="Samo" userId="b91e96ef-dc7c-4d0e-8356-fa2c76d12479" providerId="ADAL" clId="{4E01539D-A113-4B43-A931-53B6720201A5}" dt="2022-01-19T20:06:46.279" v="480" actId="1035"/>
          <ac:cxnSpMkLst>
            <pc:docMk/>
            <pc:sldMk cId="639063637" sldId="291"/>
            <ac:cxnSpMk id="50" creationId="{CFEE17B2-61B2-4C55-8F25-6E6CADEFAA0F}"/>
          </ac:cxnSpMkLst>
        </pc:cxnChg>
        <pc:cxnChg chg="add mod">
          <ac:chgData name="Samo" userId="b91e96ef-dc7c-4d0e-8356-fa2c76d12479" providerId="ADAL" clId="{4E01539D-A113-4B43-A931-53B6720201A5}" dt="2022-01-19T20:09:56.652" v="496" actId="14100"/>
          <ac:cxnSpMkLst>
            <pc:docMk/>
            <pc:sldMk cId="639063637" sldId="291"/>
            <ac:cxnSpMk id="59" creationId="{5CA0A038-6572-4815-AB0C-8D0FD14212BD}"/>
          </ac:cxnSpMkLst>
        </pc:cxnChg>
      </pc:sldChg>
      <pc:sldChg chg="addSp delSp modSp add mod ord modAnim">
        <pc:chgData name="Samo" userId="b91e96ef-dc7c-4d0e-8356-fa2c76d12479" providerId="ADAL" clId="{4E01539D-A113-4B43-A931-53B6720201A5}" dt="2022-01-19T20:50:26.294" v="816"/>
        <pc:sldMkLst>
          <pc:docMk/>
          <pc:sldMk cId="2324730790" sldId="292"/>
        </pc:sldMkLst>
        <pc:spChg chg="add mod">
          <ac:chgData name="Samo" userId="b91e96ef-dc7c-4d0e-8356-fa2c76d12479" providerId="ADAL" clId="{4E01539D-A113-4B43-A931-53B6720201A5}" dt="2022-01-19T20:50:01.593" v="813" actId="1076"/>
          <ac:spMkLst>
            <pc:docMk/>
            <pc:sldMk cId="2324730790" sldId="292"/>
            <ac:spMk id="18" creationId="{A6EB16F6-2BAD-4727-A0A0-704574C29B9A}"/>
          </ac:spMkLst>
        </pc:spChg>
        <pc:spChg chg="mod">
          <ac:chgData name="Samo" userId="b91e96ef-dc7c-4d0e-8356-fa2c76d12479" providerId="ADAL" clId="{4E01539D-A113-4B43-A931-53B6720201A5}" dt="2022-01-19T20:40:37.571" v="722" actId="1076"/>
          <ac:spMkLst>
            <pc:docMk/>
            <pc:sldMk cId="2324730790" sldId="292"/>
            <ac:spMk id="33" creationId="{221E1215-891F-4FE3-8347-41A4342B4E24}"/>
          </ac:spMkLst>
        </pc:spChg>
        <pc:spChg chg="del">
          <ac:chgData name="Samo" userId="b91e96ef-dc7c-4d0e-8356-fa2c76d12479" providerId="ADAL" clId="{4E01539D-A113-4B43-A931-53B6720201A5}" dt="2022-01-19T20:39:01.635" v="688" actId="478"/>
          <ac:spMkLst>
            <pc:docMk/>
            <pc:sldMk cId="2324730790" sldId="292"/>
            <ac:spMk id="40" creationId="{6EFA1A32-1094-4524-B56A-7A06C9556C9A}"/>
          </ac:spMkLst>
        </pc:spChg>
        <pc:spChg chg="add mod">
          <ac:chgData name="Samo" userId="b91e96ef-dc7c-4d0e-8356-fa2c76d12479" providerId="ADAL" clId="{4E01539D-A113-4B43-A931-53B6720201A5}" dt="2022-01-19T20:49:49.136" v="810" actId="14100"/>
          <ac:spMkLst>
            <pc:docMk/>
            <pc:sldMk cId="2324730790" sldId="292"/>
            <ac:spMk id="51" creationId="{449D036F-E3C9-498B-883A-6707C76A5536}"/>
          </ac:spMkLst>
        </pc:spChg>
        <pc:spChg chg="del">
          <ac:chgData name="Samo" userId="b91e96ef-dc7c-4d0e-8356-fa2c76d12479" providerId="ADAL" clId="{4E01539D-A113-4B43-A931-53B6720201A5}" dt="2022-01-19T20:39:01.635" v="688" actId="478"/>
          <ac:spMkLst>
            <pc:docMk/>
            <pc:sldMk cId="2324730790" sldId="292"/>
            <ac:spMk id="60" creationId="{54F5EDCC-6159-43C2-97B8-0CBEC38C8220}"/>
          </ac:spMkLst>
        </pc:spChg>
        <pc:picChg chg="add mod modCrop">
          <ac:chgData name="Samo" userId="b91e96ef-dc7c-4d0e-8356-fa2c76d12479" providerId="ADAL" clId="{4E01539D-A113-4B43-A931-53B6720201A5}" dt="2022-01-19T20:45:04.204" v="757" actId="1076"/>
          <ac:picMkLst>
            <pc:docMk/>
            <pc:sldMk cId="2324730790" sldId="292"/>
            <ac:picMk id="8" creationId="{7190C64F-B49C-4289-9BDC-E73AF1157AC7}"/>
          </ac:picMkLst>
        </pc:picChg>
        <pc:picChg chg="add del mod modCrop">
          <ac:chgData name="Samo" userId="b91e96ef-dc7c-4d0e-8356-fa2c76d12479" providerId="ADAL" clId="{4E01539D-A113-4B43-A931-53B6720201A5}" dt="2022-01-19T20:43:43.933" v="725" actId="478"/>
          <ac:picMkLst>
            <pc:docMk/>
            <pc:sldMk cId="2324730790" sldId="292"/>
            <ac:picMk id="11" creationId="{72D71895-B148-4843-8782-D5DE790E415E}"/>
          </ac:picMkLst>
        </pc:picChg>
        <pc:picChg chg="add mod">
          <ac:chgData name="Samo" userId="b91e96ef-dc7c-4d0e-8356-fa2c76d12479" providerId="ADAL" clId="{4E01539D-A113-4B43-A931-53B6720201A5}" dt="2022-01-19T20:50:02.990" v="814" actId="1076"/>
          <ac:picMkLst>
            <pc:docMk/>
            <pc:sldMk cId="2324730790" sldId="292"/>
            <ac:picMk id="14" creationId="{400B1C4C-CF3A-4D8F-AB92-8D5D358B4107}"/>
          </ac:picMkLst>
        </pc:picChg>
        <pc:picChg chg="add mod">
          <ac:chgData name="Samo" userId="b91e96ef-dc7c-4d0e-8356-fa2c76d12479" providerId="ADAL" clId="{4E01539D-A113-4B43-A931-53B6720201A5}" dt="2022-01-19T20:49:58.471" v="812" actId="1076"/>
          <ac:picMkLst>
            <pc:docMk/>
            <pc:sldMk cId="2324730790" sldId="292"/>
            <ac:picMk id="17" creationId="{1CB415DD-91BA-4386-BB15-0FF49A26A3CC}"/>
          </ac:picMkLst>
        </pc:picChg>
        <pc:picChg chg="del">
          <ac:chgData name="Samo" userId="b91e96ef-dc7c-4d0e-8356-fa2c76d12479" providerId="ADAL" clId="{4E01539D-A113-4B43-A931-53B6720201A5}" dt="2022-01-19T20:39:01.635" v="688" actId="478"/>
          <ac:picMkLst>
            <pc:docMk/>
            <pc:sldMk cId="2324730790" sldId="292"/>
            <ac:picMk id="32" creationId="{B18CF63B-0B7B-4DE8-B897-43E22A8DCE59}"/>
          </ac:picMkLst>
        </pc:picChg>
        <pc:picChg chg="del">
          <ac:chgData name="Samo" userId="b91e96ef-dc7c-4d0e-8356-fa2c76d12479" providerId="ADAL" clId="{4E01539D-A113-4B43-A931-53B6720201A5}" dt="2022-01-19T20:39:01.635" v="688" actId="478"/>
          <ac:picMkLst>
            <pc:docMk/>
            <pc:sldMk cId="2324730790" sldId="292"/>
            <ac:picMk id="43" creationId="{105D5C63-0702-4A7E-A668-EA1C036F2553}"/>
          </ac:picMkLst>
        </pc:picChg>
        <pc:picChg chg="del">
          <ac:chgData name="Samo" userId="b91e96ef-dc7c-4d0e-8356-fa2c76d12479" providerId="ADAL" clId="{4E01539D-A113-4B43-A931-53B6720201A5}" dt="2022-01-19T20:39:01.635" v="688" actId="478"/>
          <ac:picMkLst>
            <pc:docMk/>
            <pc:sldMk cId="2324730790" sldId="292"/>
            <ac:picMk id="45" creationId="{858808E7-2171-41F2-8FA3-F516A8DF197B}"/>
          </ac:picMkLst>
        </pc:picChg>
        <pc:picChg chg="add mod">
          <ac:chgData name="Samo" userId="b91e96ef-dc7c-4d0e-8356-fa2c76d12479" providerId="ADAL" clId="{4E01539D-A113-4B43-A931-53B6720201A5}" dt="2022-01-19T20:48:32.478" v="762" actId="1076"/>
          <ac:picMkLst>
            <pc:docMk/>
            <pc:sldMk cId="2324730790" sldId="292"/>
            <ac:picMk id="46" creationId="{3113F9AF-225F-40F6-A7E1-0C61406947B1}"/>
          </ac:picMkLst>
        </pc:picChg>
        <pc:picChg chg="del">
          <ac:chgData name="Samo" userId="b91e96ef-dc7c-4d0e-8356-fa2c76d12479" providerId="ADAL" clId="{4E01539D-A113-4B43-A931-53B6720201A5}" dt="2022-01-19T20:39:01.635" v="688" actId="478"/>
          <ac:picMkLst>
            <pc:docMk/>
            <pc:sldMk cId="2324730790" sldId="292"/>
            <ac:picMk id="54" creationId="{531FF3C2-68C9-4EAA-A9E9-0678A1ED4A17}"/>
          </ac:picMkLst>
        </pc:picChg>
        <pc:picChg chg="del">
          <ac:chgData name="Samo" userId="b91e96ef-dc7c-4d0e-8356-fa2c76d12479" providerId="ADAL" clId="{4E01539D-A113-4B43-A931-53B6720201A5}" dt="2022-01-19T20:39:01.635" v="688" actId="478"/>
          <ac:picMkLst>
            <pc:docMk/>
            <pc:sldMk cId="2324730790" sldId="292"/>
            <ac:picMk id="1026" creationId="{0AB705AB-7A7D-414D-9ABB-4453F1DB1B74}"/>
          </ac:picMkLst>
        </pc:picChg>
        <pc:cxnChg chg="del">
          <ac:chgData name="Samo" userId="b91e96ef-dc7c-4d0e-8356-fa2c76d12479" providerId="ADAL" clId="{4E01539D-A113-4B43-A931-53B6720201A5}" dt="2022-01-19T20:39:01.635" v="688" actId="478"/>
          <ac:cxnSpMkLst>
            <pc:docMk/>
            <pc:sldMk cId="2324730790" sldId="292"/>
            <ac:cxnSpMk id="35" creationId="{14EC7C64-1402-4262-B51F-14451CAE999F}"/>
          </ac:cxnSpMkLst>
        </pc:cxnChg>
        <pc:cxnChg chg="add mod">
          <ac:chgData name="Samo" userId="b91e96ef-dc7c-4d0e-8356-fa2c76d12479" providerId="ADAL" clId="{4E01539D-A113-4B43-A931-53B6720201A5}" dt="2022-01-19T20:49:21.787" v="772" actId="14100"/>
          <ac:cxnSpMkLst>
            <pc:docMk/>
            <pc:sldMk cId="2324730790" sldId="292"/>
            <ac:cxnSpMk id="48" creationId="{876A0FCC-54B8-46E6-AAA6-A86826919EF0}"/>
          </ac:cxnSpMkLst>
        </pc:cxnChg>
        <pc:cxnChg chg="del">
          <ac:chgData name="Samo" userId="b91e96ef-dc7c-4d0e-8356-fa2c76d12479" providerId="ADAL" clId="{4E01539D-A113-4B43-A931-53B6720201A5}" dt="2022-01-19T20:39:01.635" v="688" actId="478"/>
          <ac:cxnSpMkLst>
            <pc:docMk/>
            <pc:sldMk cId="2324730790" sldId="292"/>
            <ac:cxnSpMk id="50" creationId="{CFEE17B2-61B2-4C55-8F25-6E6CADEFAA0F}"/>
          </ac:cxnSpMkLst>
        </pc:cxnChg>
        <pc:cxnChg chg="del">
          <ac:chgData name="Samo" userId="b91e96ef-dc7c-4d0e-8356-fa2c76d12479" providerId="ADAL" clId="{4E01539D-A113-4B43-A931-53B6720201A5}" dt="2022-01-19T20:39:01.635" v="688" actId="478"/>
          <ac:cxnSpMkLst>
            <pc:docMk/>
            <pc:sldMk cId="2324730790" sldId="292"/>
            <ac:cxnSpMk id="59" creationId="{5CA0A038-6572-4815-AB0C-8D0FD14212BD}"/>
          </ac:cxnSpMkLst>
        </pc:cxnChg>
      </pc:sldChg>
      <pc:sldChg chg="addSp delSp modSp add mod modAnim">
        <pc:chgData name="Samo" userId="b91e96ef-dc7c-4d0e-8356-fa2c76d12479" providerId="ADAL" clId="{4E01539D-A113-4B43-A931-53B6720201A5}" dt="2022-01-19T20:58:35.941" v="1003" actId="20577"/>
        <pc:sldMkLst>
          <pc:docMk/>
          <pc:sldMk cId="3612611793" sldId="293"/>
        </pc:sldMkLst>
        <pc:spChg chg="add mod">
          <ac:chgData name="Samo" userId="b91e96ef-dc7c-4d0e-8356-fa2c76d12479" providerId="ADAL" clId="{4E01539D-A113-4B43-A931-53B6720201A5}" dt="2022-01-19T20:56:56.496" v="961" actId="1076"/>
          <ac:spMkLst>
            <pc:docMk/>
            <pc:sldMk cId="3612611793" sldId="293"/>
            <ac:spMk id="13" creationId="{69E0625B-E0AF-4B0A-83FC-67CC39E6F7CF}"/>
          </ac:spMkLst>
        </pc:spChg>
        <pc:spChg chg="mod">
          <ac:chgData name="Samo" userId="b91e96ef-dc7c-4d0e-8356-fa2c76d12479" providerId="ADAL" clId="{4E01539D-A113-4B43-A931-53B6720201A5}" dt="2022-01-19T20:51:34.370" v="827" actId="14100"/>
          <ac:spMkLst>
            <pc:docMk/>
            <pc:sldMk cId="3612611793" sldId="293"/>
            <ac:spMk id="33" creationId="{221E1215-891F-4FE3-8347-41A4342B4E24}"/>
          </ac:spMkLst>
        </pc:spChg>
        <pc:spChg chg="del">
          <ac:chgData name="Samo" userId="b91e96ef-dc7c-4d0e-8356-fa2c76d12479" providerId="ADAL" clId="{4E01539D-A113-4B43-A931-53B6720201A5}" dt="2022-01-19T20:51:28.922" v="818" actId="478"/>
          <ac:spMkLst>
            <pc:docMk/>
            <pc:sldMk cId="3612611793" sldId="293"/>
            <ac:spMk id="40" creationId="{6EFA1A32-1094-4524-B56A-7A06C9556C9A}"/>
          </ac:spMkLst>
        </pc:spChg>
        <pc:spChg chg="add mod">
          <ac:chgData name="Samo" userId="b91e96ef-dc7c-4d0e-8356-fa2c76d12479" providerId="ADAL" clId="{4E01539D-A113-4B43-A931-53B6720201A5}" dt="2022-01-19T20:58:35.941" v="1003" actId="20577"/>
          <ac:spMkLst>
            <pc:docMk/>
            <pc:sldMk cId="3612611793" sldId="293"/>
            <ac:spMk id="51" creationId="{05D731CB-C95D-4489-9C3F-02C59DE12BED}"/>
          </ac:spMkLst>
        </pc:spChg>
        <pc:spChg chg="del">
          <ac:chgData name="Samo" userId="b91e96ef-dc7c-4d0e-8356-fa2c76d12479" providerId="ADAL" clId="{4E01539D-A113-4B43-A931-53B6720201A5}" dt="2022-01-19T20:51:28.922" v="818" actId="478"/>
          <ac:spMkLst>
            <pc:docMk/>
            <pc:sldMk cId="3612611793" sldId="293"/>
            <ac:spMk id="60" creationId="{54F5EDCC-6159-43C2-97B8-0CBEC38C8220}"/>
          </ac:spMkLst>
        </pc:spChg>
        <pc:picChg chg="add mod modCrop">
          <ac:chgData name="Samo" userId="b91e96ef-dc7c-4d0e-8356-fa2c76d12479" providerId="ADAL" clId="{4E01539D-A113-4B43-A931-53B6720201A5}" dt="2022-01-19T20:54:03.244" v="836" actId="1076"/>
          <ac:picMkLst>
            <pc:docMk/>
            <pc:sldMk cId="3612611793" sldId="293"/>
            <ac:picMk id="8" creationId="{1C04225D-39BC-426F-B03E-3835AB352BE6}"/>
          </ac:picMkLst>
        </pc:picChg>
        <pc:picChg chg="del">
          <ac:chgData name="Samo" userId="b91e96ef-dc7c-4d0e-8356-fa2c76d12479" providerId="ADAL" clId="{4E01539D-A113-4B43-A931-53B6720201A5}" dt="2022-01-19T20:51:28.922" v="818" actId="478"/>
          <ac:picMkLst>
            <pc:docMk/>
            <pc:sldMk cId="3612611793" sldId="293"/>
            <ac:picMk id="32" creationId="{B18CF63B-0B7B-4DE8-B897-43E22A8DCE59}"/>
          </ac:picMkLst>
        </pc:picChg>
        <pc:picChg chg="add mod">
          <ac:chgData name="Samo" userId="b91e96ef-dc7c-4d0e-8356-fa2c76d12479" providerId="ADAL" clId="{4E01539D-A113-4B43-A931-53B6720201A5}" dt="2022-01-19T20:55:06.010" v="856" actId="1036"/>
          <ac:picMkLst>
            <pc:docMk/>
            <pc:sldMk cId="3612611793" sldId="293"/>
            <ac:picMk id="37" creationId="{1653AB69-6C50-4591-B36C-B891DEBA341C}"/>
          </ac:picMkLst>
        </pc:picChg>
        <pc:picChg chg="add mod">
          <ac:chgData name="Samo" userId="b91e96ef-dc7c-4d0e-8356-fa2c76d12479" providerId="ADAL" clId="{4E01539D-A113-4B43-A931-53B6720201A5}" dt="2022-01-19T20:55:44.261" v="899" actId="1037"/>
          <ac:picMkLst>
            <pc:docMk/>
            <pc:sldMk cId="3612611793" sldId="293"/>
            <ac:picMk id="38" creationId="{A467A024-6DDA-4248-82AB-7B65979D45B0}"/>
          </ac:picMkLst>
        </pc:picChg>
        <pc:picChg chg="del">
          <ac:chgData name="Samo" userId="b91e96ef-dc7c-4d0e-8356-fa2c76d12479" providerId="ADAL" clId="{4E01539D-A113-4B43-A931-53B6720201A5}" dt="2022-01-19T20:51:28.922" v="818" actId="478"/>
          <ac:picMkLst>
            <pc:docMk/>
            <pc:sldMk cId="3612611793" sldId="293"/>
            <ac:picMk id="43" creationId="{105D5C63-0702-4A7E-A668-EA1C036F2553}"/>
          </ac:picMkLst>
        </pc:picChg>
        <pc:picChg chg="del">
          <ac:chgData name="Samo" userId="b91e96ef-dc7c-4d0e-8356-fa2c76d12479" providerId="ADAL" clId="{4E01539D-A113-4B43-A931-53B6720201A5}" dt="2022-01-19T20:51:28.922" v="818" actId="478"/>
          <ac:picMkLst>
            <pc:docMk/>
            <pc:sldMk cId="3612611793" sldId="293"/>
            <ac:picMk id="45" creationId="{858808E7-2171-41F2-8FA3-F516A8DF197B}"/>
          </ac:picMkLst>
        </pc:picChg>
        <pc:picChg chg="add mod">
          <ac:chgData name="Samo" userId="b91e96ef-dc7c-4d0e-8356-fa2c76d12479" providerId="ADAL" clId="{4E01539D-A113-4B43-A931-53B6720201A5}" dt="2022-01-19T20:57:57.419" v="966" actId="14100"/>
          <ac:picMkLst>
            <pc:docMk/>
            <pc:sldMk cId="3612611793" sldId="293"/>
            <ac:picMk id="46" creationId="{86AD7E1C-4F9E-42A7-BE1E-EA6427A3CE47}"/>
          </ac:picMkLst>
        </pc:picChg>
        <pc:picChg chg="del">
          <ac:chgData name="Samo" userId="b91e96ef-dc7c-4d0e-8356-fa2c76d12479" providerId="ADAL" clId="{4E01539D-A113-4B43-A931-53B6720201A5}" dt="2022-01-19T20:51:28.922" v="818" actId="478"/>
          <ac:picMkLst>
            <pc:docMk/>
            <pc:sldMk cId="3612611793" sldId="293"/>
            <ac:picMk id="54" creationId="{531FF3C2-68C9-4EAA-A9E9-0678A1ED4A17}"/>
          </ac:picMkLst>
        </pc:picChg>
        <pc:picChg chg="del">
          <ac:chgData name="Samo" userId="b91e96ef-dc7c-4d0e-8356-fa2c76d12479" providerId="ADAL" clId="{4E01539D-A113-4B43-A931-53B6720201A5}" dt="2022-01-19T20:51:28.922" v="818" actId="478"/>
          <ac:picMkLst>
            <pc:docMk/>
            <pc:sldMk cId="3612611793" sldId="293"/>
            <ac:picMk id="1026" creationId="{0AB705AB-7A7D-414D-9ABB-4453F1DB1B74}"/>
          </ac:picMkLst>
        </pc:picChg>
        <pc:cxnChg chg="del">
          <ac:chgData name="Samo" userId="b91e96ef-dc7c-4d0e-8356-fa2c76d12479" providerId="ADAL" clId="{4E01539D-A113-4B43-A931-53B6720201A5}" dt="2022-01-19T20:51:28.922" v="818" actId="478"/>
          <ac:cxnSpMkLst>
            <pc:docMk/>
            <pc:sldMk cId="3612611793" sldId="293"/>
            <ac:cxnSpMk id="35" creationId="{14EC7C64-1402-4262-B51F-14451CAE999F}"/>
          </ac:cxnSpMkLst>
        </pc:cxnChg>
        <pc:cxnChg chg="add mod">
          <ac:chgData name="Samo" userId="b91e96ef-dc7c-4d0e-8356-fa2c76d12479" providerId="ADAL" clId="{4E01539D-A113-4B43-A931-53B6720201A5}" dt="2022-01-19T20:56:02.674" v="908" actId="1037"/>
          <ac:cxnSpMkLst>
            <pc:docMk/>
            <pc:sldMk cId="3612611793" sldId="293"/>
            <ac:cxnSpMk id="39" creationId="{A6E9113B-FC9F-478C-82D7-4A441B17F883}"/>
          </ac:cxnSpMkLst>
        </pc:cxnChg>
        <pc:cxnChg chg="add mod">
          <ac:chgData name="Samo" userId="b91e96ef-dc7c-4d0e-8356-fa2c76d12479" providerId="ADAL" clId="{4E01539D-A113-4B43-A931-53B6720201A5}" dt="2022-01-19T20:56:15.638" v="911" actId="14100"/>
          <ac:cxnSpMkLst>
            <pc:docMk/>
            <pc:sldMk cId="3612611793" sldId="293"/>
            <ac:cxnSpMk id="42" creationId="{C3680FE2-61A9-40EE-81F4-939396CB5055}"/>
          </ac:cxnSpMkLst>
        </pc:cxnChg>
        <pc:cxnChg chg="add mod">
          <ac:chgData name="Samo" userId="b91e96ef-dc7c-4d0e-8356-fa2c76d12479" providerId="ADAL" clId="{4E01539D-A113-4B43-A931-53B6720201A5}" dt="2022-01-19T20:58:13.026" v="969" actId="14100"/>
          <ac:cxnSpMkLst>
            <pc:docMk/>
            <pc:sldMk cId="3612611793" sldId="293"/>
            <ac:cxnSpMk id="48" creationId="{8CD9CFC6-62EC-478C-96E0-3A4B0BB40297}"/>
          </ac:cxnSpMkLst>
        </pc:cxnChg>
        <pc:cxnChg chg="del">
          <ac:chgData name="Samo" userId="b91e96ef-dc7c-4d0e-8356-fa2c76d12479" providerId="ADAL" clId="{4E01539D-A113-4B43-A931-53B6720201A5}" dt="2022-01-19T20:51:28.922" v="818" actId="478"/>
          <ac:cxnSpMkLst>
            <pc:docMk/>
            <pc:sldMk cId="3612611793" sldId="293"/>
            <ac:cxnSpMk id="50" creationId="{CFEE17B2-61B2-4C55-8F25-6E6CADEFAA0F}"/>
          </ac:cxnSpMkLst>
        </pc:cxnChg>
        <pc:cxnChg chg="del">
          <ac:chgData name="Samo" userId="b91e96ef-dc7c-4d0e-8356-fa2c76d12479" providerId="ADAL" clId="{4E01539D-A113-4B43-A931-53B6720201A5}" dt="2022-01-19T20:51:28.922" v="818" actId="478"/>
          <ac:cxnSpMkLst>
            <pc:docMk/>
            <pc:sldMk cId="3612611793" sldId="293"/>
            <ac:cxnSpMk id="59" creationId="{5CA0A038-6572-4815-AB0C-8D0FD14212BD}"/>
          </ac:cxnSpMkLst>
        </pc:cxnChg>
      </pc:sldChg>
      <pc:sldChg chg="addSp delSp modSp add mod setBg">
        <pc:chgData name="Samo" userId="b91e96ef-dc7c-4d0e-8356-fa2c76d12479" providerId="ADAL" clId="{4E01539D-A113-4B43-A931-53B6720201A5}" dt="2022-01-19T22:05:10.722" v="1018"/>
        <pc:sldMkLst>
          <pc:docMk/>
          <pc:sldMk cId="821546627" sldId="295"/>
        </pc:sldMkLst>
        <pc:spChg chg="del">
          <ac:chgData name="Samo" userId="b91e96ef-dc7c-4d0e-8356-fa2c76d12479" providerId="ADAL" clId="{4E01539D-A113-4B43-A931-53B6720201A5}" dt="2022-01-19T21:59:52.016" v="1006" actId="478"/>
          <ac:spMkLst>
            <pc:docMk/>
            <pc:sldMk cId="821546627" sldId="295"/>
            <ac:spMk id="6" creationId="{A863900A-1C72-4A59-A959-1685F5B00671}"/>
          </ac:spMkLst>
        </pc:spChg>
        <pc:spChg chg="del">
          <ac:chgData name="Samo" userId="b91e96ef-dc7c-4d0e-8356-fa2c76d12479" providerId="ADAL" clId="{4E01539D-A113-4B43-A931-53B6720201A5}" dt="2022-01-19T22:00:00.324" v="1011" actId="478"/>
          <ac:spMkLst>
            <pc:docMk/>
            <pc:sldMk cId="821546627" sldId="295"/>
            <ac:spMk id="27" creationId="{194A9FAA-956D-4E03-B6A2-2A83285EB8FC}"/>
          </ac:spMkLst>
        </pc:spChg>
        <pc:picChg chg="add mod ord">
          <ac:chgData name="Samo" userId="b91e96ef-dc7c-4d0e-8356-fa2c76d12479" providerId="ADAL" clId="{4E01539D-A113-4B43-A931-53B6720201A5}" dt="2022-01-19T22:04:59.706" v="1017" actId="14100"/>
          <ac:picMkLst>
            <pc:docMk/>
            <pc:sldMk cId="821546627" sldId="295"/>
            <ac:picMk id="7" creationId="{FD532D50-1C45-4193-A106-87ADCD53B68C}"/>
          </ac:picMkLst>
        </pc:picChg>
        <pc:picChg chg="del">
          <ac:chgData name="Samo" userId="b91e96ef-dc7c-4d0e-8356-fa2c76d12479" providerId="ADAL" clId="{4E01539D-A113-4B43-A931-53B6720201A5}" dt="2022-01-19T21:59:49.848" v="1005" actId="478"/>
          <ac:picMkLst>
            <pc:docMk/>
            <pc:sldMk cId="821546627" sldId="295"/>
            <ac:picMk id="31" creationId="{E42D44EB-F9E7-4C97-B28F-952BA8D91AB5}"/>
          </ac:picMkLst>
        </pc:picChg>
        <pc:picChg chg="del">
          <ac:chgData name="Samo" userId="b91e96ef-dc7c-4d0e-8356-fa2c76d12479" providerId="ADAL" clId="{4E01539D-A113-4B43-A931-53B6720201A5}" dt="2022-01-19T21:59:53.347" v="1007" actId="478"/>
          <ac:picMkLst>
            <pc:docMk/>
            <pc:sldMk cId="821546627" sldId="295"/>
            <ac:picMk id="1026" creationId="{E1B4C50C-A562-4527-8E3D-67842AF98F2E}"/>
          </ac:picMkLst>
        </pc:picChg>
        <pc:picChg chg="del">
          <ac:chgData name="Samo" userId="b91e96ef-dc7c-4d0e-8356-fa2c76d12479" providerId="ADAL" clId="{4E01539D-A113-4B43-A931-53B6720201A5}" dt="2022-01-19T21:59:58.093" v="1010" actId="478"/>
          <ac:picMkLst>
            <pc:docMk/>
            <pc:sldMk cId="821546627" sldId="295"/>
            <ac:picMk id="1030" creationId="{FC2DC008-40E4-4185-A756-E2BE1F165799}"/>
          </ac:picMkLst>
        </pc:picChg>
        <pc:picChg chg="del">
          <ac:chgData name="Samo" userId="b91e96ef-dc7c-4d0e-8356-fa2c76d12479" providerId="ADAL" clId="{4E01539D-A113-4B43-A931-53B6720201A5}" dt="2022-01-19T21:59:54.686" v="1008" actId="478"/>
          <ac:picMkLst>
            <pc:docMk/>
            <pc:sldMk cId="821546627" sldId="295"/>
            <ac:picMk id="1032" creationId="{0014AE09-E39B-498C-AE8D-9E9012FB0378}"/>
          </ac:picMkLst>
        </pc:picChg>
        <pc:picChg chg="del">
          <ac:chgData name="Samo" userId="b91e96ef-dc7c-4d0e-8356-fa2c76d12479" providerId="ADAL" clId="{4E01539D-A113-4B43-A931-53B6720201A5}" dt="2022-01-19T21:59:56.633" v="1009" actId="478"/>
          <ac:picMkLst>
            <pc:docMk/>
            <pc:sldMk cId="821546627" sldId="295"/>
            <ac:picMk id="1034" creationId="{2677DB22-0B3C-4A40-9058-FD456530ED74}"/>
          </ac:picMkLst>
        </pc:picChg>
      </pc:sldChg>
      <pc:sldChg chg="addSp delSp modSp add mod modAnim">
        <pc:chgData name="Samo" userId="b91e96ef-dc7c-4d0e-8356-fa2c76d12479" providerId="ADAL" clId="{4E01539D-A113-4B43-A931-53B6720201A5}" dt="2022-01-20T08:21:47.196" v="1146" actId="1076"/>
        <pc:sldMkLst>
          <pc:docMk/>
          <pc:sldMk cId="4090724540" sldId="296"/>
        </pc:sldMkLst>
        <pc:graphicFrameChg chg="add del mod">
          <ac:chgData name="Samo" userId="b91e96ef-dc7c-4d0e-8356-fa2c76d12479" providerId="ADAL" clId="{4E01539D-A113-4B43-A931-53B6720201A5}" dt="2022-01-20T07:58:47.039" v="1057" actId="478"/>
          <ac:graphicFrameMkLst>
            <pc:docMk/>
            <pc:sldMk cId="4090724540" sldId="296"/>
            <ac:graphicFrameMk id="2" creationId="{8D036A3A-6B24-453B-84F5-32FF50BB2236}"/>
          </ac:graphicFrameMkLst>
        </pc:graphicFrameChg>
        <pc:picChg chg="add mod">
          <ac:chgData name="Samo" userId="b91e96ef-dc7c-4d0e-8356-fa2c76d12479" providerId="ADAL" clId="{4E01539D-A113-4B43-A931-53B6720201A5}" dt="2022-01-20T08:05:34.167" v="1081" actId="1076"/>
          <ac:picMkLst>
            <pc:docMk/>
            <pc:sldMk cId="4090724540" sldId="296"/>
            <ac:picMk id="4" creationId="{AB197FFD-6F50-4724-9425-01C2AEE194BC}"/>
          </ac:picMkLst>
        </pc:picChg>
        <pc:picChg chg="add mod">
          <ac:chgData name="Samo" userId="b91e96ef-dc7c-4d0e-8356-fa2c76d12479" providerId="ADAL" clId="{4E01539D-A113-4B43-A931-53B6720201A5}" dt="2022-01-20T08:11:36.663" v="1096" actId="14100"/>
          <ac:picMkLst>
            <pc:docMk/>
            <pc:sldMk cId="4090724540" sldId="296"/>
            <ac:picMk id="6" creationId="{53AB81C3-D64D-45A3-A835-619CB231B291}"/>
          </ac:picMkLst>
        </pc:picChg>
        <pc:picChg chg="add mod">
          <ac:chgData name="Samo" userId="b91e96ef-dc7c-4d0e-8356-fa2c76d12479" providerId="ADAL" clId="{4E01539D-A113-4B43-A931-53B6720201A5}" dt="2022-01-20T08:21:47.196" v="1146" actId="1076"/>
          <ac:picMkLst>
            <pc:docMk/>
            <pc:sldMk cId="4090724540" sldId="296"/>
            <ac:picMk id="8" creationId="{DB875197-79B5-4CA9-9E91-91845928E190}"/>
          </ac:picMkLst>
        </pc:picChg>
        <pc:picChg chg="add mod">
          <ac:chgData name="Samo" userId="b91e96ef-dc7c-4d0e-8356-fa2c76d12479" providerId="ADAL" clId="{4E01539D-A113-4B43-A931-53B6720201A5}" dt="2022-01-20T08:16:44.155" v="1119" actId="1076"/>
          <ac:picMkLst>
            <pc:docMk/>
            <pc:sldMk cId="4090724540" sldId="296"/>
            <ac:picMk id="11" creationId="{844E80AA-766B-492D-8577-033C53EDE25A}"/>
          </ac:picMkLst>
        </pc:picChg>
        <pc:picChg chg="add mod">
          <ac:chgData name="Samo" userId="b91e96ef-dc7c-4d0e-8356-fa2c76d12479" providerId="ADAL" clId="{4E01539D-A113-4B43-A931-53B6720201A5}" dt="2022-01-20T08:16:55.855" v="1124" actId="1076"/>
          <ac:picMkLst>
            <pc:docMk/>
            <pc:sldMk cId="4090724540" sldId="296"/>
            <ac:picMk id="13" creationId="{6DA89063-2A95-4DBD-93FC-06C7BC1C0CFE}"/>
          </ac:picMkLst>
        </pc:picChg>
        <pc:picChg chg="add mod">
          <ac:chgData name="Samo" userId="b91e96ef-dc7c-4d0e-8356-fa2c76d12479" providerId="ADAL" clId="{4E01539D-A113-4B43-A931-53B6720201A5}" dt="2022-01-20T08:18:42.408" v="1131" actId="1076"/>
          <ac:picMkLst>
            <pc:docMk/>
            <pc:sldMk cId="4090724540" sldId="296"/>
            <ac:picMk id="17" creationId="{450AE4EB-E3BF-4717-BE5F-CC7CE1291A3A}"/>
          </ac:picMkLst>
        </pc:picChg>
        <pc:picChg chg="add mod">
          <ac:chgData name="Samo" userId="b91e96ef-dc7c-4d0e-8356-fa2c76d12479" providerId="ADAL" clId="{4E01539D-A113-4B43-A931-53B6720201A5}" dt="2022-01-20T08:18:58.644" v="1137" actId="14100"/>
          <ac:picMkLst>
            <pc:docMk/>
            <pc:sldMk cId="4090724540" sldId="296"/>
            <ac:picMk id="19" creationId="{B0B755F2-2590-4B08-80B4-D1390E33E188}"/>
          </ac:picMkLst>
        </pc:picChg>
        <pc:picChg chg="del">
          <ac:chgData name="Samo" userId="b91e96ef-dc7c-4d0e-8356-fa2c76d12479" providerId="ADAL" clId="{4E01539D-A113-4B43-A931-53B6720201A5}" dt="2022-01-20T07:57:29.281" v="1022" actId="478"/>
          <ac:picMkLst>
            <pc:docMk/>
            <pc:sldMk cId="4090724540" sldId="296"/>
            <ac:picMk id="22" creationId="{1FFE3B20-1264-4825-A889-4843B62C4EC5}"/>
          </ac:picMkLst>
        </pc:picChg>
      </pc:sldChg>
    </pc:docChg>
  </pc:docChgLst>
  <pc:docChgLst>
    <pc:chgData name="KOBE Samo (UCC-S7ENB)" userId="S::kobesa@student.eursc.eu::b91e96ef-dc7c-4d0e-8356-fa2c76d12479" providerId="AD" clId="Web-{01A0EECC-2492-B772-11F9-13476BA232B5}"/>
    <pc:docChg chg="modSld">
      <pc:chgData name="KOBE Samo (UCC-S7ENB)" userId="S::kobesa@student.eursc.eu::b91e96ef-dc7c-4d0e-8356-fa2c76d12479" providerId="AD" clId="Web-{01A0EECC-2492-B772-11F9-13476BA232B5}" dt="2022-01-19T14:12:38.032" v="4" actId="14100"/>
      <pc:docMkLst>
        <pc:docMk/>
      </pc:docMkLst>
      <pc:sldChg chg="addSp modSp">
        <pc:chgData name="KOBE Samo (UCC-S7ENB)" userId="S::kobesa@student.eursc.eu::b91e96ef-dc7c-4d0e-8356-fa2c76d12479" providerId="AD" clId="Web-{01A0EECC-2492-B772-11F9-13476BA232B5}" dt="2022-01-19T14:12:38.032" v="4" actId="14100"/>
        <pc:sldMkLst>
          <pc:docMk/>
          <pc:sldMk cId="2289117051" sldId="267"/>
        </pc:sldMkLst>
        <pc:picChg chg="mod">
          <ac:chgData name="KOBE Samo (UCC-S7ENB)" userId="S::kobesa@student.eursc.eu::b91e96ef-dc7c-4d0e-8356-fa2c76d12479" providerId="AD" clId="Web-{01A0EECC-2492-B772-11F9-13476BA232B5}" dt="2022-01-19T14:12:34.610" v="2" actId="1076"/>
          <ac:picMkLst>
            <pc:docMk/>
            <pc:sldMk cId="2289117051" sldId="267"/>
            <ac:picMk id="3" creationId="{E50F9745-428A-4349-8E0B-DB2C2B54E3A8}"/>
          </ac:picMkLst>
        </pc:picChg>
        <pc:picChg chg="add mod">
          <ac:chgData name="KOBE Samo (UCC-S7ENB)" userId="S::kobesa@student.eursc.eu::b91e96ef-dc7c-4d0e-8356-fa2c76d12479" providerId="AD" clId="Web-{01A0EECC-2492-B772-11F9-13476BA232B5}" dt="2022-01-19T14:12:38.032" v="4" actId="14100"/>
          <ac:picMkLst>
            <pc:docMk/>
            <pc:sldMk cId="2289117051" sldId="267"/>
            <ac:picMk id="5" creationId="{6BEF8E20-8389-405B-9691-463C5577C1B5}"/>
          </ac:picMkLst>
        </pc:picChg>
      </pc:sldChg>
      <pc:sldChg chg="delSp">
        <pc:chgData name="KOBE Samo (UCC-S7ENB)" userId="S::kobesa@student.eursc.eu::b91e96ef-dc7c-4d0e-8356-fa2c76d12479" providerId="AD" clId="Web-{01A0EECC-2492-B772-11F9-13476BA232B5}" dt="2022-01-19T14:12:29.485" v="0"/>
        <pc:sldMkLst>
          <pc:docMk/>
          <pc:sldMk cId="3403510651" sldId="268"/>
        </pc:sldMkLst>
        <pc:picChg chg="del">
          <ac:chgData name="KOBE Samo (UCC-S7ENB)" userId="S::kobesa@student.eursc.eu::b91e96ef-dc7c-4d0e-8356-fa2c76d12479" providerId="AD" clId="Web-{01A0EECC-2492-B772-11F9-13476BA232B5}" dt="2022-01-19T14:12:29.485" v="0"/>
          <ac:picMkLst>
            <pc:docMk/>
            <pc:sldMk cId="3403510651" sldId="268"/>
            <ac:picMk id="7" creationId="{AD2B7ECD-CAE2-42A9-97EE-D6C36E55A47A}"/>
          </ac:picMkLst>
        </pc:picChg>
      </pc:sldChg>
    </pc:docChg>
  </pc:docChgLst>
  <pc:docChgLst>
    <pc:chgData name="KOBE Samo (UCC-S7ENB)" userId="S::kobesa@student.eursc.eu::b91e96ef-dc7c-4d0e-8356-fa2c76d12479" providerId="AD" clId="Web-{7EB15720-125A-EB85-6767-77112682AA4E}"/>
    <pc:docChg chg="modSld modMainMaster">
      <pc:chgData name="KOBE Samo (UCC-S7ENB)" userId="S::kobesa@student.eursc.eu::b91e96ef-dc7c-4d0e-8356-fa2c76d12479" providerId="AD" clId="Web-{7EB15720-125A-EB85-6767-77112682AA4E}" dt="2022-01-20T06:59:40.450" v="32"/>
      <pc:docMkLst>
        <pc:docMk/>
      </pc:docMkLst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234568203" sldId="256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096219126" sldId="261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3534836645" sldId="262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102761022" sldId="263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3364163590" sldId="264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699084349" sldId="265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413223058" sldId="266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289117051" sldId="267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256714511" sldId="271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304915676" sldId="272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4112178450" sldId="273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41036356" sldId="274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3345261038" sldId="275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3185342807" sldId="276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156820939" sldId="277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4237131151" sldId="278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869245611" sldId="279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716187724" sldId="280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262507089" sldId="281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76787612" sldId="282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352866897" sldId="283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448768118" sldId="285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1418268145" sldId="286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578685187" sldId="287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849808013" sldId="288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425451544" sldId="289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8799532" sldId="290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639063637" sldId="291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2324730790" sldId="292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3612611793" sldId="293"/>
        </pc:sldMkLst>
      </pc:sldChg>
      <pc:sldChg chg="modTransition">
        <pc:chgData name="KOBE Samo (UCC-S7ENB)" userId="S::kobesa@student.eursc.eu::b91e96ef-dc7c-4d0e-8356-fa2c76d12479" providerId="AD" clId="Web-{7EB15720-125A-EB85-6767-77112682AA4E}" dt="2022-01-20T06:59:40.450" v="32"/>
        <pc:sldMkLst>
          <pc:docMk/>
          <pc:sldMk cId="821546627" sldId="295"/>
        </pc:sldMkLst>
      </pc:sldChg>
      <pc:sldMasterChg chg="modTransition modSldLayout">
        <pc:chgData name="KOBE Samo (UCC-S7ENB)" userId="S::kobesa@student.eursc.eu::b91e96ef-dc7c-4d0e-8356-fa2c76d12479" providerId="AD" clId="Web-{7EB15720-125A-EB85-6767-77112682AA4E}" dt="2022-01-20T06:59:40.450" v="32"/>
        <pc:sldMasterMkLst>
          <pc:docMk/>
          <pc:sldMasterMk cId="1852324488" sldId="2147483648"/>
        </pc:sldMasterMkLst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2866420314" sldId="2147483649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1008643696" sldId="2147483650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682296045" sldId="2147483651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1951518058" sldId="2147483652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2280905849" sldId="2147483653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267481409" sldId="2147483654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1090666292" sldId="2147483655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3481591910" sldId="2147483656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1907959586" sldId="2147483657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926799308" sldId="2147483658"/>
          </pc:sldLayoutMkLst>
        </pc:sldLayoutChg>
        <pc:sldLayoutChg chg="modTransition">
          <pc:chgData name="KOBE Samo (UCC-S7ENB)" userId="S::kobesa@student.eursc.eu::b91e96ef-dc7c-4d0e-8356-fa2c76d12479" providerId="AD" clId="Web-{7EB15720-125A-EB85-6767-77112682AA4E}" dt="2022-01-20T06:59:40.450" v="32"/>
          <pc:sldLayoutMkLst>
            <pc:docMk/>
            <pc:sldMasterMk cId="1852324488" sldId="2147483648"/>
            <pc:sldLayoutMk cId="66365588" sldId="2147483659"/>
          </pc:sldLayoutMkLst>
        </pc:sldLayoutChg>
      </pc:sldMasterChg>
    </pc:docChg>
  </pc:docChgLst>
  <pc:docChgLst>
    <pc:chgData name="ADSERBALLE Oscar (UCC-S7DAA)" userId="S::adserbos@student.eursc.eu::f528495c-5f5e-45a3-99e7-0f60f20db141" providerId="AD" clId="Web-{9649F25C-B866-5412-8B31-673BB9D73C94}"/>
    <pc:docChg chg="modSld">
      <pc:chgData name="ADSERBALLE Oscar (UCC-S7DAA)" userId="S::adserbos@student.eursc.eu::f528495c-5f5e-45a3-99e7-0f60f20db141" providerId="AD" clId="Web-{9649F25C-B866-5412-8B31-673BB9D73C94}" dt="2022-01-13T12:14:06.521" v="27" actId="20577"/>
      <pc:docMkLst>
        <pc:docMk/>
      </pc:docMkLst>
      <pc:sldChg chg="addSp modSp">
        <pc:chgData name="ADSERBALLE Oscar (UCC-S7DAA)" userId="S::adserbos@student.eursc.eu::f528495c-5f5e-45a3-99e7-0f60f20db141" providerId="AD" clId="Web-{9649F25C-B866-5412-8B31-673BB9D73C94}" dt="2022-01-13T12:12:29.519" v="6" actId="20577"/>
        <pc:sldMkLst>
          <pc:docMk/>
          <pc:sldMk cId="1234568203" sldId="256"/>
        </pc:sldMkLst>
        <pc:spChg chg="add mod">
          <ac:chgData name="ADSERBALLE Oscar (UCC-S7DAA)" userId="S::adserbos@student.eursc.eu::f528495c-5f5e-45a3-99e7-0f60f20db141" providerId="AD" clId="Web-{9649F25C-B866-5412-8B31-673BB9D73C94}" dt="2022-01-13T12:12:29.519" v="6" actId="20577"/>
          <ac:spMkLst>
            <pc:docMk/>
            <pc:sldMk cId="1234568203" sldId="256"/>
            <ac:spMk id="2" creationId="{6D38606B-4F84-4E4C-9A31-64A1BABCF0A8}"/>
          </ac:spMkLst>
        </pc:spChg>
      </pc:sldChg>
      <pc:sldChg chg="addSp modSp">
        <pc:chgData name="ADSERBALLE Oscar (UCC-S7DAA)" userId="S::adserbos@student.eursc.eu::f528495c-5f5e-45a3-99e7-0f60f20db141" providerId="AD" clId="Web-{9649F25C-B866-5412-8B31-673BB9D73C94}" dt="2022-01-13T12:12:40.597" v="9" actId="20577"/>
        <pc:sldMkLst>
          <pc:docMk/>
          <pc:sldMk cId="2096219126" sldId="261"/>
        </pc:sldMkLst>
        <pc:spChg chg="add mod">
          <ac:chgData name="ADSERBALLE Oscar (UCC-S7DAA)" userId="S::adserbos@student.eursc.eu::f528495c-5f5e-45a3-99e7-0f60f20db141" providerId="AD" clId="Web-{9649F25C-B866-5412-8B31-673BB9D73C94}" dt="2022-01-13T12:12:40.597" v="9" actId="20577"/>
          <ac:spMkLst>
            <pc:docMk/>
            <pc:sldMk cId="2096219126" sldId="261"/>
            <ac:spMk id="3" creationId="{7E324410-34A3-4824-8D03-6CBEF72EA21B}"/>
          </ac:spMkLst>
        </pc:spChg>
      </pc:sldChg>
      <pc:sldChg chg="addSp modSp">
        <pc:chgData name="ADSERBALLE Oscar (UCC-S7DAA)" userId="S::adserbos@student.eursc.eu::f528495c-5f5e-45a3-99e7-0f60f20db141" providerId="AD" clId="Web-{9649F25C-B866-5412-8B31-673BB9D73C94}" dt="2022-01-13T12:13:44.130" v="17" actId="20577"/>
        <pc:sldMkLst>
          <pc:docMk/>
          <pc:sldMk cId="3534836645" sldId="262"/>
        </pc:sldMkLst>
        <pc:spChg chg="add mod">
          <ac:chgData name="ADSERBALLE Oscar (UCC-S7DAA)" userId="S::adserbos@student.eursc.eu::f528495c-5f5e-45a3-99e7-0f60f20db141" providerId="AD" clId="Web-{9649F25C-B866-5412-8B31-673BB9D73C94}" dt="2022-01-13T12:13:44.130" v="17" actId="20577"/>
          <ac:spMkLst>
            <pc:docMk/>
            <pc:sldMk cId="3534836645" sldId="262"/>
            <ac:spMk id="4" creationId="{A8EED0D1-0A9A-46B1-8EA2-E92B39ABD83B}"/>
          </ac:spMkLst>
        </pc:spChg>
      </pc:sldChg>
      <pc:sldChg chg="addSp modSp">
        <pc:chgData name="ADSERBALLE Oscar (UCC-S7DAA)" userId="S::adserbos@student.eursc.eu::f528495c-5f5e-45a3-99e7-0f60f20db141" providerId="AD" clId="Web-{9649F25C-B866-5412-8B31-673BB9D73C94}" dt="2022-01-13T12:13:58.381" v="21" actId="20577"/>
        <pc:sldMkLst>
          <pc:docMk/>
          <pc:sldMk cId="2102761022" sldId="263"/>
        </pc:sldMkLst>
        <pc:spChg chg="add mod">
          <ac:chgData name="ADSERBALLE Oscar (UCC-S7DAA)" userId="S::adserbos@student.eursc.eu::f528495c-5f5e-45a3-99e7-0f60f20db141" providerId="AD" clId="Web-{9649F25C-B866-5412-8B31-673BB9D73C94}" dt="2022-01-13T12:13:58.381" v="21" actId="20577"/>
          <ac:spMkLst>
            <pc:docMk/>
            <pc:sldMk cId="2102761022" sldId="263"/>
            <ac:spMk id="5" creationId="{E56C05B3-8923-481F-9521-54AD0AF8B2E2}"/>
          </ac:spMkLst>
        </pc:spChg>
      </pc:sldChg>
      <pc:sldChg chg="addSp modSp">
        <pc:chgData name="ADSERBALLE Oscar (UCC-S7DAA)" userId="S::adserbos@student.eursc.eu::f528495c-5f5e-45a3-99e7-0f60f20db141" providerId="AD" clId="Web-{9649F25C-B866-5412-8B31-673BB9D73C94}" dt="2022-01-13T12:14:06.521" v="27" actId="20577"/>
        <pc:sldMkLst>
          <pc:docMk/>
          <pc:sldMk cId="3364163590" sldId="264"/>
        </pc:sldMkLst>
        <pc:spChg chg="add mod">
          <ac:chgData name="ADSERBALLE Oscar (UCC-S7DAA)" userId="S::adserbos@student.eursc.eu::f528495c-5f5e-45a3-99e7-0f60f20db141" providerId="AD" clId="Web-{9649F25C-B866-5412-8B31-673BB9D73C94}" dt="2022-01-13T12:14:06.521" v="27" actId="20577"/>
          <ac:spMkLst>
            <pc:docMk/>
            <pc:sldMk cId="3364163590" sldId="264"/>
            <ac:spMk id="6" creationId="{34210AD0-A000-425C-9626-1982E7BE3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66F9A-E95F-4EA1-9015-78722CD73BEB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0322-E989-4C69-A761-AA3A8C1735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46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C0322-E989-4C69-A761-AA3A8C1735D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48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C0322-E989-4C69-A761-AA3A8C1735D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0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C0322-E989-4C69-A761-AA3A8C1735D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69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4C34-F0BE-408F-B2D4-865395A4A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DA062-4267-4A9C-82D9-F14E84EBE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DAAAB-B137-4263-A93C-DDF6E4F3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C40E-C264-4910-A974-ECE794A0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E8E6-2046-4ED0-902A-AB904BC0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20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29E2-EC8A-48B3-AC37-9C5F4151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F6CDB-43CE-450E-B2DE-CBCD7FA6A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CC8C-8A6B-4817-AB75-1154CAB0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11DC8-1848-4055-957E-803C290A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3C87-4B6B-4D7F-A80C-70FA2BF3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99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E0D660-C63F-4977-AE2D-55D2CCACD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5F548-FB6D-44E1-AAED-E16B3B00B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EEFDF-16BA-4CC1-ADA4-061F96B3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6D692-97CD-488F-BEC1-CF938EC0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C06FF-1A9C-443B-81E5-724ED98D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CA9B-8A48-470E-90F3-9F8263EF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FDAA-1B7E-4C3E-849D-828560CC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1EE50-D555-4C0E-95C6-78877F44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A9DE2-FAE7-413E-BFDB-7B9055B0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586DA-BD10-42BD-921F-AD8CC52E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43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CA38-3D78-402A-B6DD-3D20EDB4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748C6-E390-47A1-949C-1B9677480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26D9C-4324-4A99-A07E-835894A2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64F03-BCFD-4284-9AF7-807F3F7E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A08A4-E7A5-4648-A889-F97D4822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D467-AA4E-49D5-877D-C8F10943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DBBC-AC3B-4BD3-A7BB-74934126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070F7-FF9A-4F28-9481-05893D030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08D3C-65BC-4A89-B53F-46D62DDB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08C95-943F-4096-BE8D-4E60BA25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210D5-AC9D-4D01-925D-3F3BD242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18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576D-74F6-4DFE-818D-001AF30E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BB93B-90B4-4308-8BD2-443FE155D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01398-CF59-474B-B48C-8FFCE5DF4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426D6-5EDC-443B-A7FA-B590DD3C0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69ADB-08D4-4E4A-85DC-64C2727B5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67F59-9EC9-4E76-88A4-F70D3F2E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9DC6C-D226-43B9-8F36-DEE774BA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A9F11-0342-495D-B877-863E58E1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05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54BC-D33D-4376-A2FF-1998F0DC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E07D5-5957-425D-A463-CBE217367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B6CD3-1A57-4253-8683-7A5EC196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F35E2-D15A-423D-A38B-2ECFE5A1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84F71-9CE5-4159-8047-919DAD19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28AD9-F7CB-4614-80E8-68D0DBBA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EF72C-55D1-4951-8254-9C1DAA1F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66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C71-5C4D-412D-A99B-002D4C88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A963-8060-4CF5-B821-BC2A26CC1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EFF43-3ECD-4C00-AF43-64F8B074F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2F7E0-ECFD-4B33-BAFE-64C163CE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093A9-9CA5-421E-BE8F-FED690D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EE7E2-B1DE-4209-826F-D74FB2D7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91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63F5-01AB-4401-BF3D-F99F4113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7FA1D-2391-4AB6-AFB1-0405D00C9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336F-F060-4378-A402-DF768D69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76CD-503C-46B8-8F9F-EB30EDD6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A850B-4985-49B2-9B90-2F26318C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56962-7B2C-432F-8EE5-90976A6D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59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1F73F-48D0-4A83-9341-89942A49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CE16D-0C37-4443-AFD3-44F4C9AE4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4F12-A406-460A-9B46-59D74E805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63067-F378-4CC8-A978-3E5286C4715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67D94-30B8-482B-91E4-793D2D7F8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E5048-FD38-40FD-9241-79D8F029F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5A56B-B2D2-474F-8119-D9991C9B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2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slide" Target="slide3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9.xml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image" Target="../media/image2.svg"/><Relationship Id="rId9" Type="http://schemas.openxmlformats.org/officeDocument/2006/relationships/slide" Target="slide4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5" Type="http://schemas.openxmlformats.org/officeDocument/2006/relationships/image" Target="../media/image4.png"/><Relationship Id="rId10" Type="http://schemas.openxmlformats.org/officeDocument/2006/relationships/slide" Target="slide31.xml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5" Type="http://schemas.openxmlformats.org/officeDocument/2006/relationships/image" Target="../media/image4.png"/><Relationship Id="rId10" Type="http://schemas.openxmlformats.org/officeDocument/2006/relationships/slide" Target="slide31.xml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5" Type="http://schemas.openxmlformats.org/officeDocument/2006/relationships/image" Target="../media/image4.png"/><Relationship Id="rId10" Type="http://schemas.openxmlformats.org/officeDocument/2006/relationships/slide" Target="slide31.xml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slide" Target="slide31.xml"/><Relationship Id="rId17" Type="http://schemas.openxmlformats.org/officeDocument/2006/relationships/image" Target="../media/image12.PNG"/><Relationship Id="rId2" Type="http://schemas.openxmlformats.org/officeDocument/2006/relationships/slide" Target="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9.xml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slide" Target="slide10.xml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slide" Target="slide4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48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51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55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58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57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64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Relationship Id="rId1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68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slide" Target="slide3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9.xml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image" Target="../media/image2.sv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70.png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6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12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.xml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slide" Target="slide31.xml"/><Relationship Id="rId1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png"/><Relationship Id="rId9" Type="http://schemas.openxmlformats.org/officeDocument/2006/relationships/slide" Target="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57E13F-ABCC-4DD2-BE02-9057C549BE92}"/>
              </a:ext>
            </a:extLst>
          </p:cNvPr>
          <p:cNvSpPr>
            <a:spLocks noChangeAspect="1"/>
          </p:cNvSpPr>
          <p:nvPr/>
        </p:nvSpPr>
        <p:spPr>
          <a:xfrm>
            <a:off x="-828304" y="304274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8143164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4" name="Graphic 53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0CE1EDB-8DF5-4947-A400-37624E8A1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502" y="634568"/>
            <a:ext cx="587889" cy="5878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6A4C8-664C-4DA9-B9E5-E6DE0BC305AD}"/>
              </a:ext>
            </a:extLst>
          </p:cNvPr>
          <p:cNvGrpSpPr/>
          <p:nvPr/>
        </p:nvGrpSpPr>
        <p:grpSpPr>
          <a:xfrm>
            <a:off x="-828000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E27C536B-6F4C-4779-AC1C-D5A1573AEF6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949" y="3115980"/>
            <a:ext cx="637070" cy="637070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11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DA789DB-B635-4311-BEB1-34BAA3063DBC}"/>
              </a:ext>
            </a:extLst>
          </p:cNvPr>
          <p:cNvGrpSpPr/>
          <p:nvPr/>
        </p:nvGrpSpPr>
        <p:grpSpPr>
          <a:xfrm>
            <a:off x="714833" y="474925"/>
            <a:ext cx="828000" cy="828000"/>
            <a:chOff x="714893" y="514511"/>
            <a:chExt cx="828000" cy="82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044D5C0-C133-4DE3-B50B-131320D3A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5951FED-A2B9-4E4E-AA8A-9235ED0BE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FFE3B20-1264-4825-A889-4843B62C4E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2525" y="2805214"/>
            <a:ext cx="10583569" cy="12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6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256D2-869C-48D6-B251-C0A1E7735964}"/>
              </a:ext>
            </a:extLst>
          </p:cNvPr>
          <p:cNvSpPr txBox="1"/>
          <p:nvPr/>
        </p:nvSpPr>
        <p:spPr>
          <a:xfrm>
            <a:off x="1399684" y="1675693"/>
            <a:ext cx="50374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Webscraping done using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Modules, urllib.request and BeautifulSoup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Urllib.request for making the requests from Python to access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BeautifulSoup to import the html source code of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In total: 899 requests: 898 pokemon sites + main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455840" y="960366"/>
            <a:ext cx="266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Obtaining the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2A2FA-7925-400E-99B3-37E8E71F4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7421" y="1777806"/>
            <a:ext cx="4019757" cy="457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AD7638-FEAA-4E4C-8B7E-E101F79A29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1253" y="2805410"/>
            <a:ext cx="3935570" cy="838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3491C4-F751-4D39-8063-952EC47D53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9292" y="4307183"/>
            <a:ext cx="4045158" cy="2921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F90973-2168-40C1-B27E-B5FAEFAE20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6752" y="4622972"/>
            <a:ext cx="4843067" cy="19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256D2-869C-48D6-B251-C0A1E7735964}"/>
              </a:ext>
            </a:extLst>
          </p:cNvPr>
          <p:cNvSpPr txBox="1"/>
          <p:nvPr/>
        </p:nvSpPr>
        <p:spPr>
          <a:xfrm>
            <a:off x="1760119" y="1888338"/>
            <a:ext cx="46377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Whole source code is imported -&gt; filtering is necessary for usable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Webscraping -&gt; find patterns to extract correct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Module ‘BeautifulSoup’ for finding all &lt;a&gt; tags and others, for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.find in Python also very useful for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Filtering through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517349-56B7-4F24-A328-041F13AD5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9439" y="1845176"/>
            <a:ext cx="3581416" cy="2883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264900-FAFE-4148-A9C2-59AD4E9F25B6}"/>
              </a:ext>
            </a:extLst>
          </p:cNvPr>
          <p:cNvSpPr txBox="1"/>
          <p:nvPr/>
        </p:nvSpPr>
        <p:spPr>
          <a:xfrm>
            <a:off x="7260560" y="1383511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bg1"/>
                </a:solidFill>
              </a:rPr>
              <a:t>Example: Getting abilities from webscraping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71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Filtering through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517349-56B7-4F24-A328-041F13AD5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0119" y="2253028"/>
            <a:ext cx="3581416" cy="2883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264900-FAFE-4148-A9C2-59AD4E9F25B6}"/>
              </a:ext>
            </a:extLst>
          </p:cNvPr>
          <p:cNvSpPr txBox="1"/>
          <p:nvPr/>
        </p:nvSpPr>
        <p:spPr>
          <a:xfrm>
            <a:off x="1760119" y="1422031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bg1"/>
                </a:solidFill>
              </a:rPr>
              <a:t>Example: Getting abilities from webscraping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D32EAF-B614-4324-A053-228DF6EE9F59}"/>
              </a:ext>
            </a:extLst>
          </p:cNvPr>
          <p:cNvSpPr txBox="1"/>
          <p:nvPr/>
        </p:nvSpPr>
        <p:spPr>
          <a:xfrm>
            <a:off x="6337328" y="2184014"/>
            <a:ext cx="5290684" cy="2031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6F804-DCF9-41C2-B701-FF77C7A1E5F5}"/>
              </a:ext>
            </a:extLst>
          </p:cNvPr>
          <p:cNvCxnSpPr>
            <a:cxnSpLocks/>
          </p:cNvCxnSpPr>
          <p:nvPr/>
        </p:nvCxnSpPr>
        <p:spPr>
          <a:xfrm>
            <a:off x="9024616" y="4453277"/>
            <a:ext cx="0" cy="84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24BFE4-11D7-4E15-B9AD-47FCDE8EB642}"/>
              </a:ext>
            </a:extLst>
          </p:cNvPr>
          <p:cNvSpPr txBox="1"/>
          <p:nvPr/>
        </p:nvSpPr>
        <p:spPr>
          <a:xfrm>
            <a:off x="7720206" y="5471256"/>
            <a:ext cx="25249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/>
              <a:t>[Overgrow, Chlorophyll]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4D2A2-E117-4074-952F-50CF58DE221B}"/>
              </a:ext>
            </a:extLst>
          </p:cNvPr>
          <p:cNvSpPr txBox="1"/>
          <p:nvPr/>
        </p:nvSpPr>
        <p:spPr>
          <a:xfrm>
            <a:off x="1713979" y="5496163"/>
            <a:ext cx="491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Up to three abilities for each pokemon distributed in 3 columns from csv file from webscraping</a:t>
            </a:r>
          </a:p>
        </p:txBody>
      </p:sp>
    </p:spTree>
    <p:extLst>
      <p:ext uri="{BB962C8B-B14F-4D97-AF65-F5344CB8AC3E}">
        <p14:creationId xmlns:p14="http://schemas.microsoft.com/office/powerpoint/2010/main" val="411217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Filtering through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64900-FAFE-4148-A9C2-59AD4E9F25B6}"/>
              </a:ext>
            </a:extLst>
          </p:cNvPr>
          <p:cNvSpPr txBox="1"/>
          <p:nvPr/>
        </p:nvSpPr>
        <p:spPr>
          <a:xfrm>
            <a:off x="4583015" y="1350608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bg1"/>
                </a:solidFill>
              </a:rPr>
              <a:t>Example: Getting abilities from webscraping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CDAE3-DC08-40BA-A705-5064E1968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3395" y="2828326"/>
            <a:ext cx="3673170" cy="30398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5DCA1A-A640-4DE9-BA19-628D7C981A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1351" y="2254136"/>
            <a:ext cx="3581416" cy="2883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E01F22-6D5F-4876-9061-D5252DAA4EC5}"/>
              </a:ext>
            </a:extLst>
          </p:cNvPr>
          <p:cNvSpPr txBox="1"/>
          <p:nvPr/>
        </p:nvSpPr>
        <p:spPr>
          <a:xfrm>
            <a:off x="1947642" y="1867313"/>
            <a:ext cx="3317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Obtaining abilities in two steps. First step gets [i-20:i] where i is index where there was an &lt;/a&gt;:</a:t>
            </a:r>
          </a:p>
        </p:txBody>
      </p:sp>
    </p:spTree>
    <p:extLst>
      <p:ext uri="{BB962C8B-B14F-4D97-AF65-F5344CB8AC3E}">
        <p14:creationId xmlns:p14="http://schemas.microsoft.com/office/powerpoint/2010/main" val="14103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Filtering through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64900-FAFE-4148-A9C2-59AD4E9F25B6}"/>
              </a:ext>
            </a:extLst>
          </p:cNvPr>
          <p:cNvSpPr txBox="1"/>
          <p:nvPr/>
        </p:nvSpPr>
        <p:spPr>
          <a:xfrm>
            <a:off x="4583015" y="1350608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chemeClr val="bg1"/>
                </a:solidFill>
              </a:rPr>
              <a:t>Example: Getting abilities from webscraping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9D78E-3A06-427E-B640-700D702ABDD6}"/>
              </a:ext>
            </a:extLst>
          </p:cNvPr>
          <p:cNvSpPr txBox="1"/>
          <p:nvPr/>
        </p:nvSpPr>
        <p:spPr>
          <a:xfrm>
            <a:off x="4253216" y="2110182"/>
            <a:ext cx="476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However, not all abilities are captured, because of the complexity of the string(s)!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1F1D0E-9BE5-4A7B-A941-CB58F70CCA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2" t="27473" r="6595" b="16648"/>
          <a:stretch/>
        </p:blipFill>
        <p:spPr>
          <a:xfrm>
            <a:off x="6535024" y="3050757"/>
            <a:ext cx="5041783" cy="322222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1452C75-5CAB-41FF-8389-7791800BD42B}"/>
              </a:ext>
            </a:extLst>
          </p:cNvPr>
          <p:cNvSpPr/>
          <p:nvPr/>
        </p:nvSpPr>
        <p:spPr>
          <a:xfrm>
            <a:off x="8057626" y="4437776"/>
            <a:ext cx="3141677" cy="15939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08827-FFB4-4C35-8E21-CDF0A141852B}"/>
              </a:ext>
            </a:extLst>
          </p:cNvPr>
          <p:cNvSpPr txBox="1"/>
          <p:nvPr/>
        </p:nvSpPr>
        <p:spPr>
          <a:xfrm>
            <a:off x="1785331" y="2937885"/>
            <a:ext cx="37456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The heterogeneity of the strings, caused some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-&gt; Some abilities had to be modified manually in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About 1% of entries ~10 or so pokemon had to be fixed like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Somewhat successful “cleaning”, but not perfect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-&gt; regex might have been a better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26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Creating the SQL Database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08827-FFB4-4C35-8E21-CDF0A141852B}"/>
              </a:ext>
            </a:extLst>
          </p:cNvPr>
          <p:cNvSpPr txBox="1"/>
          <p:nvPr/>
        </p:nvSpPr>
        <p:spPr>
          <a:xfrm>
            <a:off x="1676781" y="1516256"/>
            <a:ext cx="4359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This process of cleaning is repeated for all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-&gt; List containing all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Creating the SQL table through CREATE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Filling out the SQL table through 898 insertion commands, inserting the data from this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All printed out in Python and copy-pasted into mySQL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2AEF69-B2A4-4A5E-94A1-6D865AB759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156" y="3000802"/>
            <a:ext cx="3550465" cy="11987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B423EA-8D22-4F30-860C-F66AB23B72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1532" y="4609332"/>
            <a:ext cx="7271857" cy="7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4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9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Creating the SQL Database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8C8D-BD7B-4F34-8B67-DC6750EADCF0}"/>
              </a:ext>
            </a:extLst>
          </p:cNvPr>
          <p:cNvSpPr txBox="1"/>
          <p:nvPr/>
        </p:nvSpPr>
        <p:spPr>
          <a:xfrm>
            <a:off x="1844009" y="1805773"/>
            <a:ext cx="42783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The following is then printed out by Python (outputted into .txt file):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>
              <a:solidFill>
                <a:schemeClr val="bg1"/>
              </a:solidFill>
            </a:endParaRPr>
          </a:p>
          <a:p>
            <a:endParaRPr lang="en-GB" sz="32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Copy-pasted into mySQL to create entire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F95B0-C2B8-4B5F-A84C-08FF9B09C8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0145" y="1805773"/>
            <a:ext cx="4997557" cy="19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2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9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044780" y="960366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The SQL Databse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C97759-BDD2-46E7-8573-CD4F5E26C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22" y="1932752"/>
            <a:ext cx="8974822" cy="42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3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9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4742777" y="940594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Manual Fixes to SQL Databse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A869C4-F450-4701-9E02-3DB3F6875C4E}"/>
              </a:ext>
            </a:extLst>
          </p:cNvPr>
          <p:cNvSpPr txBox="1"/>
          <p:nvPr/>
        </p:nvSpPr>
        <p:spPr>
          <a:xfrm>
            <a:off x="6710145" y="6855710"/>
            <a:ext cx="3859984" cy="261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&lt;span class="text-muted"&gt;1. &lt;a href="/ability/overgrow" title="Powers up Grass-type moves in a pinch."&gt;Overgrow&lt;/a&gt;&lt;/span&gt;&lt;br/&gt;&lt;small class="text-muted"&gt;&lt;a href="/ability/chlorophyll" title="Boosts the PokÃ©mon's Speed in sunshine."&gt;Chlorophyll&lt;/a&gt; (hidden ability)&lt;/small&gt;&lt;br/&gt;</a:t>
            </a:r>
            <a:r>
              <a:rPr lang="en-GB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AD6E6-063B-4FC1-B2C1-AC2CDBAFAEF4}"/>
              </a:ext>
            </a:extLst>
          </p:cNvPr>
          <p:cNvSpPr txBox="1"/>
          <p:nvPr/>
        </p:nvSpPr>
        <p:spPr>
          <a:xfrm>
            <a:off x="1584341" y="2236158"/>
            <a:ext cx="5720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Some abilities had to be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Some pokemon have different ‘forms’ (apprx. 5-10)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-&gt; image links had to be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Requires some suffix in the image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Hindsight: Much easier to just download tables containing all data 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AF5A3-2955-41F8-B39D-2CB3D971A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5836" y="2545943"/>
            <a:ext cx="4610687" cy="961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0BE93-6942-4485-8DEA-0DCA06997851}"/>
              </a:ext>
            </a:extLst>
          </p:cNvPr>
          <p:cNvSpPr txBox="1"/>
          <p:nvPr/>
        </p:nvSpPr>
        <p:spPr>
          <a:xfrm>
            <a:off x="8699384" y="2106895"/>
            <a:ext cx="374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“Normal link”: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08385-7DED-4DC5-9238-4B1044542D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5881" y="4194214"/>
            <a:ext cx="4311872" cy="1530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8204FF-A2ED-4DAB-8585-9CEA210C6E02}"/>
              </a:ext>
            </a:extLst>
          </p:cNvPr>
          <p:cNvSpPr txBox="1"/>
          <p:nvPr/>
        </p:nvSpPr>
        <p:spPr>
          <a:xfrm>
            <a:off x="8665828" y="3824882"/>
            <a:ext cx="377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“Weird link”: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D8C29-3C2A-4961-BA40-4B0352678FE5}"/>
              </a:ext>
            </a:extLst>
          </p:cNvPr>
          <p:cNvSpPr txBox="1"/>
          <p:nvPr/>
        </p:nvSpPr>
        <p:spPr>
          <a:xfrm>
            <a:off x="8556772" y="5724643"/>
            <a:ext cx="330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Suffix: ‘-origin’ here</a:t>
            </a:r>
          </a:p>
        </p:txBody>
      </p:sp>
    </p:spTree>
    <p:extLst>
      <p:ext uri="{BB962C8B-B14F-4D97-AF65-F5344CB8AC3E}">
        <p14:creationId xmlns:p14="http://schemas.microsoft.com/office/powerpoint/2010/main" val="86924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521939"/>
            <a:ext cx="706806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Getting elements from SQL and printing them out. (SQL &amp; </a:t>
            </a:r>
            <a:r>
              <a:rPr lang="en-US" sz="2000" dirty="0" err="1">
                <a:cs typeface="Calibri"/>
              </a:rPr>
              <a:t>pHp</a:t>
            </a:r>
            <a:r>
              <a:rPr lang="en-US" sz="2000" dirty="0"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Search mechanism for Pokémon (HTML form)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Reordering the database (SQL &amp; </a:t>
            </a:r>
            <a:r>
              <a:rPr lang="en-US" sz="2000" dirty="0" err="1">
                <a:cs typeface="Calibri"/>
              </a:rPr>
              <a:t>pHp</a:t>
            </a:r>
            <a:r>
              <a:rPr lang="en-US" sz="2000" dirty="0">
                <a:cs typeface="Calibri"/>
              </a:rPr>
              <a:t>)</a:t>
            </a: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C8AEC0E5-A776-4451-B8A5-1B3779ABB3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1867" y="1196546"/>
            <a:ext cx="1580589" cy="4114800"/>
          </a:xfrm>
          <a:prstGeom prst="rect">
            <a:avLst/>
          </a:prstGeom>
        </p:spPr>
      </p:pic>
      <p:pic>
        <p:nvPicPr>
          <p:cNvPr id="19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06A3385E-9A12-4247-8DE6-19BF0F756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508" y="3125741"/>
            <a:ext cx="5770604" cy="35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6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57E13F-ABCC-4DD2-BE02-9057C549BE92}"/>
              </a:ext>
            </a:extLst>
          </p:cNvPr>
          <p:cNvSpPr>
            <a:spLocks noChangeAspect="1"/>
          </p:cNvSpPr>
          <p:nvPr/>
        </p:nvSpPr>
        <p:spPr>
          <a:xfrm>
            <a:off x="-828304" y="304274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8143164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4" name="Graphic 53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0CE1EDB-8DF5-4947-A400-37624E8A1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502" y="634568"/>
            <a:ext cx="587889" cy="5878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6A4C8-664C-4DA9-B9E5-E6DE0BC305AD}"/>
              </a:ext>
            </a:extLst>
          </p:cNvPr>
          <p:cNvGrpSpPr/>
          <p:nvPr/>
        </p:nvGrpSpPr>
        <p:grpSpPr>
          <a:xfrm>
            <a:off x="-828000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E27C536B-6F4C-4779-AC1C-D5A1573AEF6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949" y="3115980"/>
            <a:ext cx="637070" cy="637070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11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DA789DB-B635-4311-BEB1-34BAA3063DBC}"/>
              </a:ext>
            </a:extLst>
          </p:cNvPr>
          <p:cNvGrpSpPr/>
          <p:nvPr/>
        </p:nvGrpSpPr>
        <p:grpSpPr>
          <a:xfrm>
            <a:off x="714833" y="474925"/>
            <a:ext cx="828000" cy="828000"/>
            <a:chOff x="714893" y="514511"/>
            <a:chExt cx="828000" cy="82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044D5C0-C133-4DE3-B50B-131320D3A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5951FED-A2B9-4E4E-AA8A-9235ED0BE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197FFD-6F50-4724-9425-01C2AEE19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22" y="990385"/>
            <a:ext cx="6942421" cy="2683893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AB81C3-D64D-45A3-A835-619CB231B2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09" y="3516730"/>
            <a:ext cx="7424486" cy="153216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875197-79B5-4CA9-9E91-91845928E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37" y="2869989"/>
            <a:ext cx="8375558" cy="1098555"/>
          </a:xfrm>
          <a:prstGeom prst="rect">
            <a:avLst/>
          </a:prstGeom>
        </p:spPr>
      </p:pic>
      <p:pic>
        <p:nvPicPr>
          <p:cNvPr id="11" name="Picture 10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844E80AA-766B-492D-8577-033C53EDE2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15" y="3968544"/>
            <a:ext cx="8754597" cy="2551623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A89063-2A95-4DBD-93FC-06C7BC1C0C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22" y="747453"/>
            <a:ext cx="6107673" cy="3726904"/>
          </a:xfrm>
          <a:prstGeom prst="rect">
            <a:avLst/>
          </a:prstGeom>
        </p:spPr>
      </p:pic>
      <p:pic>
        <p:nvPicPr>
          <p:cNvPr id="17" name="Picture 16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450AE4EB-E3BF-4717-BE5F-CC7CE1291A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51" y="3429000"/>
            <a:ext cx="5879131" cy="2193628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B755F2-2590-4B08-80B4-D1390E33E1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69" y="2212258"/>
            <a:ext cx="6843213" cy="16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521939"/>
            <a:ext cx="53793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Connecting to the SQL database from localhost.</a:t>
            </a:r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9523CEFF-797B-43BC-8F30-6F8455ECCD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0860" y="1919241"/>
            <a:ext cx="9261388" cy="1485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540211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Extract elements from filtered data, $row is an array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5430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Getting elements from SQL</a:t>
            </a:r>
            <a:r>
              <a:rPr lang="en-US" b="1">
                <a:cs typeface="Calibri"/>
              </a:rPr>
              <a:t> and Making table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pic>
        <p:nvPicPr>
          <p:cNvPr id="11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2DF6B2-BE29-44E5-9942-B9ABD77ABD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0859" y="3934577"/>
            <a:ext cx="7541740" cy="965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552832" y="5105399"/>
            <a:ext cx="8921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$row has non-standard keys for an array, $row[0] doesn't return anything</a:t>
            </a:r>
          </a:p>
        </p:txBody>
      </p:sp>
    </p:spTree>
    <p:extLst>
      <p:ext uri="{BB962C8B-B14F-4D97-AF65-F5344CB8AC3E}">
        <p14:creationId xmlns:p14="http://schemas.microsoft.com/office/powerpoint/2010/main" val="126250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15993"/>
            <a:ext cx="103220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The whole HTML form is of GET method.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118022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6007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Searching Mechanisms -- Search bar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552832" y="3025344"/>
            <a:ext cx="892157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/>
              </a:rPr>
              <a:t>Can search identifier or name of Pokémon.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$x == A? B : D;</a:t>
            </a:r>
            <a:endParaRPr lang="en-US" sz="2000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3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5ACA59-5024-4795-AABF-0F5C5A1ED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2346" y="3939484"/>
            <a:ext cx="9652685" cy="1172355"/>
          </a:xfrm>
          <a:prstGeom prst="rect">
            <a:avLst/>
          </a:prstGeom>
        </p:spPr>
      </p:pic>
      <p:pic>
        <p:nvPicPr>
          <p:cNvPr id="15" name="Picture 13" descr="Text&#10;&#10;Description automatically generated">
            <a:extLst>
              <a:ext uri="{FF2B5EF4-FFF2-40B4-BE49-F238E27FC236}">
                <a16:creationId xmlns:a16="http://schemas.microsoft.com/office/drawing/2014/main" id="{5FF19F92-5A75-4114-A09C-619848CA78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2346" y="5101106"/>
            <a:ext cx="9652685" cy="1547004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AD69D81-07E3-4FE6-BC3D-B365BEB44B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2346" y="1765958"/>
            <a:ext cx="5976551" cy="8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15993"/>
            <a:ext cx="103220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Maximum types possible are two -&gt; can return two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118022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6007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Searching Mechanisms -- Type Checkboxes (1 / 2)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429264" y="4693507"/>
            <a:ext cx="8921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$type is attributed to the SQL request after $search -&gt; we need to avoid error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1" name="Picture 17" descr="Logo&#10;&#10;Description automatically generated">
            <a:extLst>
              <a:ext uri="{FF2B5EF4-FFF2-40B4-BE49-F238E27FC236}">
                <a16:creationId xmlns:a16="http://schemas.microsoft.com/office/drawing/2014/main" id="{EA12693A-C41F-4239-BD83-BB4B0143A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2346" y="1742243"/>
            <a:ext cx="2743200" cy="284324"/>
          </a:xfrm>
          <a:prstGeom prst="rect">
            <a:avLst/>
          </a:prstGeom>
        </p:spPr>
      </p:pic>
      <p:pic>
        <p:nvPicPr>
          <p:cNvPr id="18" name="Picture 21">
            <a:extLst>
              <a:ext uri="{FF2B5EF4-FFF2-40B4-BE49-F238E27FC236}">
                <a16:creationId xmlns:a16="http://schemas.microsoft.com/office/drawing/2014/main" id="{8F092F36-C878-401F-AA38-BB3DB4308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7275" y="1766115"/>
            <a:ext cx="2992909" cy="298364"/>
          </a:xfrm>
          <a:prstGeom prst="rect">
            <a:avLst/>
          </a:prstGeom>
        </p:spPr>
      </p:pic>
      <p:pic>
        <p:nvPicPr>
          <p:cNvPr id="22" name="Picture 25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2EFCBF8-6146-44A7-919D-4D877E2BE7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56118" y="887627"/>
            <a:ext cx="916871" cy="5391664"/>
          </a:xfrm>
          <a:prstGeom prst="rect">
            <a:avLst/>
          </a:prstGeom>
        </p:spPr>
      </p:pic>
      <p:pic>
        <p:nvPicPr>
          <p:cNvPr id="26" name="Picture 26" descr="Text&#10;&#10;Description automatically generated">
            <a:extLst>
              <a:ext uri="{FF2B5EF4-FFF2-40B4-BE49-F238E27FC236}">
                <a16:creationId xmlns:a16="http://schemas.microsoft.com/office/drawing/2014/main" id="{DADC6931-744D-485C-A328-1DAE8B3313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2346" y="2128388"/>
            <a:ext cx="7438767" cy="18907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DB8B56-129E-4F49-A455-BA16B3BCF52A}"/>
              </a:ext>
            </a:extLst>
          </p:cNvPr>
          <p:cNvSpPr txBox="1"/>
          <p:nvPr/>
        </p:nvSpPr>
        <p:spPr>
          <a:xfrm>
            <a:off x="1635211" y="4013886"/>
            <a:ext cx="93231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entury Gothic"/>
              </a:rPr>
              <a:t>SELECT * FROM `</a:t>
            </a:r>
            <a:r>
              <a:rPr lang="en-US" err="1">
                <a:latin typeface="Century Gothic"/>
              </a:rPr>
              <a:t>pokemons</a:t>
            </a:r>
            <a:r>
              <a:rPr lang="en-US">
                <a:latin typeface="Century Gothic"/>
              </a:rPr>
              <a:t>` WHERE (type1 ="fire " OR type2 ="fire" ) 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>
                <a:latin typeface="Century Gothic"/>
              </a:rPr>
              <a:t>AND (type1 ="water " OR type2 ="water" 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26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15993"/>
            <a:ext cx="103220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Maximum types possible are two -&gt; Restrict user from selecting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118022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6007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Searching Mechanisms -- Type Checkboxes (2 / 2)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429264" y="4693507"/>
            <a:ext cx="8921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22" name="Picture 25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2EFCBF8-6146-44A7-919D-4D877E2BE7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6118" y="887627"/>
            <a:ext cx="916871" cy="53916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DB8B56-129E-4F49-A455-BA16B3BCF52A}"/>
              </a:ext>
            </a:extLst>
          </p:cNvPr>
          <p:cNvSpPr txBox="1"/>
          <p:nvPr/>
        </p:nvSpPr>
        <p:spPr>
          <a:xfrm>
            <a:off x="1635211" y="4013886"/>
            <a:ext cx="9323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entury Gothic"/>
              <a:cs typeface="Calibri"/>
            </a:endParaRPr>
          </a:p>
        </p:txBody>
      </p:sp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485CAF8A-168F-46B7-B3A3-F231A1328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0670" y="1719029"/>
            <a:ext cx="6131010" cy="46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0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15993"/>
            <a:ext cx="103220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Select a range in which the cuteness lies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118022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6007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Searching Mechanisms -- Cute range 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429264" y="4693507"/>
            <a:ext cx="8921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B8B56-129E-4F49-A455-BA16B3BCF52A}"/>
              </a:ext>
            </a:extLst>
          </p:cNvPr>
          <p:cNvSpPr txBox="1"/>
          <p:nvPr/>
        </p:nvSpPr>
        <p:spPr>
          <a:xfrm>
            <a:off x="1635211" y="4013886"/>
            <a:ext cx="9323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entury Gothic"/>
              <a:cs typeface="Calibri"/>
            </a:endParaRPr>
          </a:p>
        </p:txBody>
      </p:sp>
      <p:pic>
        <p:nvPicPr>
          <p:cNvPr id="11" name="Picture 14" descr="Diagram&#10;&#10;Description automatically generated">
            <a:extLst>
              <a:ext uri="{FF2B5EF4-FFF2-40B4-BE49-F238E27FC236}">
                <a16:creationId xmlns:a16="http://schemas.microsoft.com/office/drawing/2014/main" id="{A202BA65-F7CF-40D3-9DED-581D25E6FE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6781" y="1038740"/>
            <a:ext cx="1438275" cy="476250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68865CC7-4481-4EAB-8EE5-E606333537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7777" y="1627732"/>
            <a:ext cx="3196281" cy="3334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DA1FB9-4FC4-43ED-A9C5-648A6573C804}"/>
              </a:ext>
            </a:extLst>
          </p:cNvPr>
          <p:cNvSpPr txBox="1"/>
          <p:nvPr/>
        </p:nvSpPr>
        <p:spPr>
          <a:xfrm>
            <a:off x="1429265" y="4281615"/>
            <a:ext cx="8046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Avoid error same as for types</a:t>
            </a:r>
          </a:p>
        </p:txBody>
      </p:sp>
      <p:pic>
        <p:nvPicPr>
          <p:cNvPr id="18" name="Picture 25" descr="Text&#10;&#10;Description automatically generated">
            <a:extLst>
              <a:ext uri="{FF2B5EF4-FFF2-40B4-BE49-F238E27FC236}">
                <a16:creationId xmlns:a16="http://schemas.microsoft.com/office/drawing/2014/main" id="{D38EA60C-5E94-42F1-A187-A339928C6D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5211" y="4959780"/>
            <a:ext cx="7407875" cy="1005872"/>
          </a:xfrm>
          <a:prstGeom prst="rect">
            <a:avLst/>
          </a:prstGeom>
        </p:spPr>
      </p:pic>
      <p:pic>
        <p:nvPicPr>
          <p:cNvPr id="26" name="Picture 27" descr="Text&#10;&#10;Description automatically generated">
            <a:extLst>
              <a:ext uri="{FF2B5EF4-FFF2-40B4-BE49-F238E27FC236}">
                <a16:creationId xmlns:a16="http://schemas.microsoft.com/office/drawing/2014/main" id="{CD26B2D6-1B67-46EC-882E-0882A7D0F0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2832" y="1631511"/>
            <a:ext cx="7335795" cy="24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05696"/>
            <a:ext cx="72946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Logical operators for deciding the order 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540211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Extract elements from filtered data, $row is an array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4689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Resorting Table (1 / 3)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552832" y="5105399"/>
            <a:ext cx="8921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If statement to set default orders, these Orders are added to the directory</a:t>
            </a:r>
          </a:p>
        </p:txBody>
      </p:sp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78233416-1B89-427E-8A1C-9B7F3F4EFE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994" y="2013498"/>
            <a:ext cx="8983362" cy="2892787"/>
          </a:xfrm>
          <a:prstGeom prst="rect">
            <a:avLst/>
          </a:prstGeom>
        </p:spPr>
      </p:pic>
      <p:pic>
        <p:nvPicPr>
          <p:cNvPr id="17" name="Picture 1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BB5A797-BFC5-467E-BE30-6C4F6BAA5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6995" y="5479192"/>
            <a:ext cx="4843848" cy="584886"/>
          </a:xfrm>
          <a:prstGeom prst="rect">
            <a:avLst/>
          </a:prstGeom>
        </p:spPr>
      </p:pic>
      <p:pic>
        <p:nvPicPr>
          <p:cNvPr id="18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94D5BE-A429-4523-9161-DFAF7FCFDB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993" y="6048602"/>
            <a:ext cx="8756823" cy="609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-&gt; $_GET[column] == cuteness</a:t>
            </a:r>
          </a:p>
        </p:txBody>
      </p:sp>
    </p:spTree>
    <p:extLst>
      <p:ext uri="{BB962C8B-B14F-4D97-AF65-F5344CB8AC3E}">
        <p14:creationId xmlns:p14="http://schemas.microsoft.com/office/powerpoint/2010/main" val="27678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05696"/>
            <a:ext cx="72946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When $_GET[column] not null, SQL request is modified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3118022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$column is attached to the end of the SQL request.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4689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Resorting Table (2 / 3)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552832" y="3509317"/>
            <a:ext cx="8921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Errors can happen if one edits the directory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1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8ECF9B2-F704-43A1-95E0-73A08258B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995" y="1768624"/>
            <a:ext cx="9487929" cy="1148023"/>
          </a:xfrm>
          <a:prstGeom prst="rect">
            <a:avLst/>
          </a:prstGeom>
        </p:spPr>
      </p:pic>
      <p:pic>
        <p:nvPicPr>
          <p:cNvPr id="22" name="Picture 25">
            <a:extLst>
              <a:ext uri="{FF2B5EF4-FFF2-40B4-BE49-F238E27FC236}">
                <a16:creationId xmlns:a16="http://schemas.microsoft.com/office/drawing/2014/main" id="{7F50D7A2-9F86-41A2-865C-D6CAB49BA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6995" y="3955017"/>
            <a:ext cx="2743200" cy="327804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2961A26F-C2AE-48B1-A272-DECEF55092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6995" y="4524816"/>
            <a:ext cx="8025713" cy="204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170671" y="358345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The Database with Searching Mechanisms</a:t>
            </a:r>
            <a:endParaRPr lang="en-US" sz="32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13504-5ACC-4E3B-9F3A-19A0EDEF9AB3}"/>
              </a:ext>
            </a:extLst>
          </p:cNvPr>
          <p:cNvSpPr txBox="1"/>
          <p:nvPr/>
        </p:nvSpPr>
        <p:spPr>
          <a:xfrm>
            <a:off x="1552832" y="1305696"/>
            <a:ext cx="72946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Keeping search queries when changing order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D5CFB-5E53-4E2F-8B84-5D02291F36A3}"/>
              </a:ext>
            </a:extLst>
          </p:cNvPr>
          <p:cNvSpPr txBox="1"/>
          <p:nvPr/>
        </p:nvSpPr>
        <p:spPr>
          <a:xfrm>
            <a:off x="1552832" y="2973860"/>
            <a:ext cx="8355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(inside the loop that makes the types SQL extension)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7D73-F652-40C0-8FB6-12BE5A46C44E}"/>
              </a:ext>
            </a:extLst>
          </p:cNvPr>
          <p:cNvSpPr txBox="1"/>
          <p:nvPr/>
        </p:nvSpPr>
        <p:spPr>
          <a:xfrm>
            <a:off x="2469292" y="945291"/>
            <a:ext cx="4689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Resorting Table (3 / 3)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10918-45D6-4EC2-9A6F-A7E511BFDCB3}"/>
              </a:ext>
            </a:extLst>
          </p:cNvPr>
          <p:cNvSpPr txBox="1"/>
          <p:nvPr/>
        </p:nvSpPr>
        <p:spPr>
          <a:xfrm>
            <a:off x="1552832" y="3880020"/>
            <a:ext cx="89215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799AC-173B-4190-BEFE-B4EE3C64D93C}"/>
              </a:ext>
            </a:extLst>
          </p:cNvPr>
          <p:cNvSpPr txBox="1"/>
          <p:nvPr/>
        </p:nvSpPr>
        <p:spPr>
          <a:xfrm>
            <a:off x="6763265" y="5537885"/>
            <a:ext cx="3587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3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FE300C-9E86-43D7-BE08-CBE636FAC8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2831" y="1775224"/>
            <a:ext cx="8756823" cy="60966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D461F5F9-C3C4-49ED-8AF1-3F0C46A4C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2832" y="2470947"/>
            <a:ext cx="7933037" cy="392106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E97289F-4109-4EFB-BFD6-5A5B8613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8481" y="3453140"/>
            <a:ext cx="9281982" cy="281230"/>
          </a:xfrm>
          <a:prstGeom prst="rect">
            <a:avLst/>
          </a:prstGeom>
        </p:spPr>
      </p:pic>
      <p:pic>
        <p:nvPicPr>
          <p:cNvPr id="18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314C62-CACF-47EC-B2C3-7CD46AE02D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481" y="3875178"/>
            <a:ext cx="8519983" cy="10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500185" y="156779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Creating the Website</a:t>
            </a:r>
            <a:endParaRPr lang="en-US" sz="3200" b="1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E1215-891F-4FE3-8347-41A4342B4E24}"/>
              </a:ext>
            </a:extLst>
          </p:cNvPr>
          <p:cNvSpPr txBox="1"/>
          <p:nvPr/>
        </p:nvSpPr>
        <p:spPr>
          <a:xfrm>
            <a:off x="5171543" y="610947"/>
            <a:ext cx="2507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ea typeface="+mn-lt"/>
                <a:cs typeface="+mn-lt"/>
              </a:rPr>
              <a:t>The Navigation Bar and Blank Div</a:t>
            </a:r>
            <a:endParaRPr lang="en-US" i="1">
              <a:cs typeface="Calibri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190C64F-B49C-4289-9BDC-E73AF1157AC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5"/>
          <a:stretch/>
        </p:blipFill>
        <p:spPr>
          <a:xfrm>
            <a:off x="1821584" y="1375404"/>
            <a:ext cx="2329863" cy="4755292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400B1C4C-CF3A-4D8F-AB92-8D5D358B41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72" y="1487077"/>
            <a:ext cx="2104783" cy="864070"/>
          </a:xfrm>
          <a:prstGeom prst="rect">
            <a:avLst/>
          </a:prstGeom>
        </p:spPr>
      </p:pic>
      <p:pic>
        <p:nvPicPr>
          <p:cNvPr id="17" name="Picture 16" descr="A picture containing text, yellow, toy&#10;&#10;Description automatically generated">
            <a:extLst>
              <a:ext uri="{FF2B5EF4-FFF2-40B4-BE49-F238E27FC236}">
                <a16:creationId xmlns:a16="http://schemas.microsoft.com/office/drawing/2014/main" id="{1CB415DD-91BA-4386-BB15-0FF49A26A3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76" y="3870747"/>
            <a:ext cx="3274777" cy="25359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EB16F6-2BAD-4727-A0A0-704574C29B9A}"/>
              </a:ext>
            </a:extLst>
          </p:cNvPr>
          <p:cNvSpPr txBox="1"/>
          <p:nvPr/>
        </p:nvSpPr>
        <p:spPr>
          <a:xfrm>
            <a:off x="8344074" y="2903178"/>
            <a:ext cx="127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Prevents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113F9AF-225F-40F6-A7E1-0C61406947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2147" y="1456303"/>
            <a:ext cx="1678683" cy="102055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6A0FCC-54B8-46E6-AAA6-A86826919EF0}"/>
              </a:ext>
            </a:extLst>
          </p:cNvPr>
          <p:cNvCxnSpPr>
            <a:cxnSpLocks/>
          </p:cNvCxnSpPr>
          <p:nvPr/>
        </p:nvCxnSpPr>
        <p:spPr>
          <a:xfrm>
            <a:off x="3551646" y="1919112"/>
            <a:ext cx="9839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49D036F-E3C9-498B-883A-6707C76A5536}"/>
              </a:ext>
            </a:extLst>
          </p:cNvPr>
          <p:cNvSpPr txBox="1"/>
          <p:nvPr/>
        </p:nvSpPr>
        <p:spPr>
          <a:xfrm>
            <a:off x="4592039" y="1656219"/>
            <a:ext cx="1593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Prevents navbar from disappearing</a:t>
            </a:r>
          </a:p>
        </p:txBody>
      </p:sp>
    </p:spTree>
    <p:extLst>
      <p:ext uri="{BB962C8B-B14F-4D97-AF65-F5344CB8AC3E}">
        <p14:creationId xmlns:p14="http://schemas.microsoft.com/office/powerpoint/2010/main" val="232473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500185" y="156779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Creating the Website</a:t>
            </a:r>
            <a:endParaRPr lang="en-US" sz="3200" b="1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E1215-891F-4FE3-8347-41A4342B4E24}"/>
              </a:ext>
            </a:extLst>
          </p:cNvPr>
          <p:cNvSpPr txBox="1"/>
          <p:nvPr/>
        </p:nvSpPr>
        <p:spPr>
          <a:xfrm>
            <a:off x="5789755" y="741554"/>
            <a:ext cx="1271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Shop Page</a:t>
            </a:r>
            <a:endParaRPr lang="en-US" i="1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705AB-7A7D-414D-9ABB-4453F1DB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86" y="1283285"/>
            <a:ext cx="2221817" cy="471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8CF63B-0B7B-4DE8-B897-43E22A8DCE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2263" y="1691394"/>
            <a:ext cx="897600" cy="6346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8808E7-2171-41F2-8FA3-F516A8DF19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4996" y="1926075"/>
            <a:ext cx="1539992" cy="108882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EC7C64-1402-4262-B51F-14451CAE999F}"/>
              </a:ext>
            </a:extLst>
          </p:cNvPr>
          <p:cNvCxnSpPr>
            <a:cxnSpLocks/>
          </p:cNvCxnSpPr>
          <p:nvPr/>
        </p:nvCxnSpPr>
        <p:spPr>
          <a:xfrm>
            <a:off x="3147435" y="1964882"/>
            <a:ext cx="2144409" cy="126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EE17B2-61B2-4C55-8F25-6E6CADEFAA0F}"/>
              </a:ext>
            </a:extLst>
          </p:cNvPr>
          <p:cNvCxnSpPr>
            <a:cxnSpLocks/>
          </p:cNvCxnSpPr>
          <p:nvPr/>
        </p:nvCxnSpPr>
        <p:spPr>
          <a:xfrm flipV="1">
            <a:off x="3636526" y="2182826"/>
            <a:ext cx="1655318" cy="243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FA1A32-1094-4524-B56A-7A06C9556C9A}"/>
              </a:ext>
            </a:extLst>
          </p:cNvPr>
          <p:cNvSpPr txBox="1"/>
          <p:nvPr/>
        </p:nvSpPr>
        <p:spPr>
          <a:xfrm>
            <a:off x="5291844" y="1737502"/>
            <a:ext cx="3112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Makes it so that 3 product cards fit in the same row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05D5C63-0702-4A7E-A668-EA1C036F255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r="1722"/>
          <a:stretch/>
        </p:blipFill>
        <p:spPr>
          <a:xfrm>
            <a:off x="4264458" y="5291077"/>
            <a:ext cx="7665397" cy="70788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31FF3C2-68C9-4EAA-A9E9-0678A1ED4A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3988" y="5048896"/>
            <a:ext cx="1120011" cy="79188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A0A038-6572-4815-AB0C-8D0FD14212BD}"/>
              </a:ext>
            </a:extLst>
          </p:cNvPr>
          <p:cNvCxnSpPr>
            <a:cxnSpLocks/>
          </p:cNvCxnSpPr>
          <p:nvPr/>
        </p:nvCxnSpPr>
        <p:spPr>
          <a:xfrm flipH="1" flipV="1">
            <a:off x="8404695" y="4376346"/>
            <a:ext cx="179298" cy="908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4F5EDCC-6159-43C2-97B8-0CBEC38C8220}"/>
              </a:ext>
            </a:extLst>
          </p:cNvPr>
          <p:cNvSpPr txBox="1"/>
          <p:nvPr/>
        </p:nvSpPr>
        <p:spPr>
          <a:xfrm>
            <a:off x="6937918" y="2931195"/>
            <a:ext cx="3112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Since every picture is a different original size, they all have different width values within the card</a:t>
            </a:r>
          </a:p>
        </p:txBody>
      </p:sp>
    </p:spTree>
    <p:extLst>
      <p:ext uri="{BB962C8B-B14F-4D97-AF65-F5344CB8AC3E}">
        <p14:creationId xmlns:p14="http://schemas.microsoft.com/office/powerpoint/2010/main" val="63906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57E13F-ABCC-4DD2-BE02-9057C549BE92}"/>
              </a:ext>
            </a:extLst>
          </p:cNvPr>
          <p:cNvSpPr>
            <a:spLocks noChangeAspect="1"/>
          </p:cNvSpPr>
          <p:nvPr/>
        </p:nvSpPr>
        <p:spPr>
          <a:xfrm>
            <a:off x="-828304" y="304274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8143164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4" name="Graphic 53" descr="Lightbulb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0CE1EDB-8DF5-4947-A400-37624E8A1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502" y="634568"/>
            <a:ext cx="587889" cy="5878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6A4C8-664C-4DA9-B9E5-E6DE0BC305AD}"/>
              </a:ext>
            </a:extLst>
          </p:cNvPr>
          <p:cNvGrpSpPr/>
          <p:nvPr/>
        </p:nvGrpSpPr>
        <p:grpSpPr>
          <a:xfrm>
            <a:off x="-828000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E27C536B-6F4C-4779-AC1C-D5A1573AEF6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949" y="3115980"/>
            <a:ext cx="637070" cy="637070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11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DA789DB-B635-4311-BEB1-34BAA3063DBC}"/>
              </a:ext>
            </a:extLst>
          </p:cNvPr>
          <p:cNvGrpSpPr/>
          <p:nvPr/>
        </p:nvGrpSpPr>
        <p:grpSpPr>
          <a:xfrm>
            <a:off x="714833" y="474925"/>
            <a:ext cx="828000" cy="828000"/>
            <a:chOff x="714893" y="514511"/>
            <a:chExt cx="828000" cy="82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044D5C0-C133-4DE3-B50B-131320D3A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5951FED-A2B9-4E4E-AA8A-9235ED0BE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7BE8F7-CEE1-4FA3-91FB-8708AD14200C}"/>
              </a:ext>
            </a:extLst>
          </p:cNvPr>
          <p:cNvSpPr txBox="1"/>
          <p:nvPr/>
        </p:nvSpPr>
        <p:spPr>
          <a:xfrm>
            <a:off x="5163211" y="354943"/>
            <a:ext cx="34315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D3127F-0AE6-4CA6-B721-0A6202AEABEA}"/>
              </a:ext>
            </a:extLst>
          </p:cNvPr>
          <p:cNvSpPr txBox="1"/>
          <p:nvPr/>
        </p:nvSpPr>
        <p:spPr>
          <a:xfrm>
            <a:off x="5977087" y="1035188"/>
            <a:ext cx="148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75C66-4B6D-4085-B106-5ED55B0E9F69}"/>
              </a:ext>
            </a:extLst>
          </p:cNvPr>
          <p:cNvSpPr txBox="1"/>
          <p:nvPr/>
        </p:nvSpPr>
        <p:spPr>
          <a:xfrm>
            <a:off x="2177338" y="1743020"/>
            <a:ext cx="8053280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Cuteness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The </a:t>
            </a:r>
            <a:r>
              <a:rPr lang="en-GB" sz="3200" err="1">
                <a:solidFill>
                  <a:schemeClr val="bg1"/>
                </a:solidFill>
              </a:rPr>
              <a:t>Webscraping</a:t>
            </a:r>
            <a:endParaRPr lang="en-GB" sz="320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Creating the SQL Database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How the Database Interacts with PHP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Searching through it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Connecting to it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Sorting on Website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Our Websites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>
                <a:solidFill>
                  <a:schemeClr val="bg1"/>
                </a:solidFill>
              </a:rPr>
              <a:t>Conclusion and Live Demo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8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4335185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A8579-8C22-4624-9212-2D1EFF61A22A}"/>
              </a:ext>
            </a:extLst>
          </p:cNvPr>
          <p:cNvGrpSpPr/>
          <p:nvPr/>
        </p:nvGrpSpPr>
        <p:grpSpPr>
          <a:xfrm>
            <a:off x="-828000" y="5538067"/>
            <a:ext cx="828000" cy="828000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BAEB4B7-4375-4E9C-88DF-9FC65CEA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F6EF3-4E87-4B77-B9B8-D29D7C2F30A0}"/>
              </a:ext>
            </a:extLst>
          </p:cNvPr>
          <p:cNvGrpSpPr/>
          <p:nvPr/>
        </p:nvGrpSpPr>
        <p:grpSpPr>
          <a:xfrm>
            <a:off x="714822" y="4282177"/>
            <a:ext cx="828000" cy="828000"/>
            <a:chOff x="-828000" y="4282177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585CA5-81CE-4518-9FBE-2E1D064E99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98496A-CE29-4333-AF8C-B13C8B16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5D28-3EA0-4591-AA53-A375A905BFC9}"/>
              </a:ext>
            </a:extLst>
          </p:cNvPr>
          <p:cNvSpPr txBox="1"/>
          <p:nvPr/>
        </p:nvSpPr>
        <p:spPr>
          <a:xfrm>
            <a:off x="2500185" y="156779"/>
            <a:ext cx="785065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Creating the Website</a:t>
            </a:r>
            <a:endParaRPr lang="en-US" sz="3200" b="1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E1215-891F-4FE3-8347-41A4342B4E24}"/>
              </a:ext>
            </a:extLst>
          </p:cNvPr>
          <p:cNvSpPr txBox="1"/>
          <p:nvPr/>
        </p:nvSpPr>
        <p:spPr>
          <a:xfrm>
            <a:off x="5789754" y="741554"/>
            <a:ext cx="1875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About Us Page</a:t>
            </a:r>
            <a:endParaRPr lang="en-US" i="1">
              <a:cs typeface="Calibri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04225D-39BC-426F-B03E-3835AB352B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3"/>
          <a:stretch/>
        </p:blipFill>
        <p:spPr>
          <a:xfrm>
            <a:off x="1920551" y="2182282"/>
            <a:ext cx="6880698" cy="34689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53AB69-6C50-4591-B36C-B891DEBA34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1568" y="3909024"/>
            <a:ext cx="1260047" cy="5880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67A024-6DDA-4248-82AB-7B65979D45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1024" y="2101690"/>
            <a:ext cx="904670" cy="58809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E9113B-FC9F-478C-82D7-4A441B17F883}"/>
              </a:ext>
            </a:extLst>
          </p:cNvPr>
          <p:cNvCxnSpPr>
            <a:cxnSpLocks/>
          </p:cNvCxnSpPr>
          <p:nvPr/>
        </p:nvCxnSpPr>
        <p:spPr>
          <a:xfrm flipV="1">
            <a:off x="3688403" y="1809313"/>
            <a:ext cx="5663117" cy="559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680FE2-61A9-40EE-81F4-939396CB5055}"/>
              </a:ext>
            </a:extLst>
          </p:cNvPr>
          <p:cNvCxnSpPr>
            <a:cxnSpLocks/>
          </p:cNvCxnSpPr>
          <p:nvPr/>
        </p:nvCxnSpPr>
        <p:spPr>
          <a:xfrm flipV="1">
            <a:off x="4019149" y="2088960"/>
            <a:ext cx="5332371" cy="2099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E0625B-E0AF-4B0A-83FC-67CC39E6F7CF}"/>
              </a:ext>
            </a:extLst>
          </p:cNvPr>
          <p:cNvSpPr txBox="1"/>
          <p:nvPr/>
        </p:nvSpPr>
        <p:spPr>
          <a:xfrm>
            <a:off x="9395300" y="1504760"/>
            <a:ext cx="188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Different picture IDs to alternate picture side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6AD7E1C-4F9E-42A7-BE1E-EA6427A3C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0185" y="4971173"/>
            <a:ext cx="5447313" cy="58809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D9CFC6-62EC-478C-96E0-3A4B0BB40297}"/>
              </a:ext>
            </a:extLst>
          </p:cNvPr>
          <p:cNvCxnSpPr>
            <a:cxnSpLocks/>
          </p:cNvCxnSpPr>
          <p:nvPr/>
        </p:nvCxnSpPr>
        <p:spPr>
          <a:xfrm flipV="1">
            <a:off x="7790238" y="5048896"/>
            <a:ext cx="1802315" cy="208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D731CB-C95D-4489-9C3F-02C59DE12BED}"/>
              </a:ext>
            </a:extLst>
          </p:cNvPr>
          <p:cNvSpPr txBox="1"/>
          <p:nvPr/>
        </p:nvSpPr>
        <p:spPr>
          <a:xfrm>
            <a:off x="9691815" y="4587231"/>
            <a:ext cx="188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Opens Email when clicked</a:t>
            </a:r>
          </a:p>
        </p:txBody>
      </p:sp>
    </p:spTree>
    <p:extLst>
      <p:ext uri="{BB962C8B-B14F-4D97-AF65-F5344CB8AC3E}">
        <p14:creationId xmlns:p14="http://schemas.microsoft.com/office/powerpoint/2010/main" val="361261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3070379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2E762-3B85-4EE4-B683-14B4461B12FE}"/>
              </a:ext>
            </a:extLst>
          </p:cNvPr>
          <p:cNvGrpSpPr/>
          <p:nvPr/>
        </p:nvGrpSpPr>
        <p:grpSpPr>
          <a:xfrm>
            <a:off x="-818335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B18288B-87F0-4F9E-BCEC-903780F5CCAC}"/>
              </a:ext>
            </a:extLst>
          </p:cNvPr>
          <p:cNvGrpSpPr/>
          <p:nvPr/>
        </p:nvGrpSpPr>
        <p:grpSpPr>
          <a:xfrm>
            <a:off x="714821" y="5538067"/>
            <a:ext cx="828000" cy="828000"/>
            <a:chOff x="-828000" y="5538067"/>
            <a:chExt cx="828000" cy="828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0808A2-110F-425C-8C8C-76DF63F4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D981FF5-B7B1-426D-9401-311AF9D0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4A9FAA-956D-4E03-B6A2-2A83285EB8FC}"/>
              </a:ext>
            </a:extLst>
          </p:cNvPr>
          <p:cNvSpPr txBox="1"/>
          <p:nvPr/>
        </p:nvSpPr>
        <p:spPr>
          <a:xfrm>
            <a:off x="5188591" y="71306"/>
            <a:ext cx="28816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C56764-5A53-434C-A596-CA4FFCFB868E}"/>
              </a:ext>
            </a:extLst>
          </p:cNvPr>
          <p:cNvSpPr txBox="1"/>
          <p:nvPr/>
        </p:nvSpPr>
        <p:spPr>
          <a:xfrm>
            <a:off x="4722401" y="640239"/>
            <a:ext cx="38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Forwards Compatibility?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E0314-168C-475F-B190-F70432F8CF7F}"/>
              </a:ext>
            </a:extLst>
          </p:cNvPr>
          <p:cNvSpPr txBox="1"/>
          <p:nvPr/>
        </p:nvSpPr>
        <p:spPr>
          <a:xfrm>
            <a:off x="1486371" y="1036491"/>
            <a:ext cx="593033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Entirely reliant on pokemon.db database being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As long as that site is updated, our data should remain so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-&gt; Advantage of webscraping over downloading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However, it would require the aforementioned manual fixes to some ability names and image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Websites, too, will automatically update when webscraping is done once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4CB4376-ADBF-48F4-8DCA-0964391E34FF}"/>
              </a:ext>
            </a:extLst>
          </p:cNvPr>
          <p:cNvSpPr/>
          <p:nvPr/>
        </p:nvSpPr>
        <p:spPr>
          <a:xfrm>
            <a:off x="6732936" y="3115980"/>
            <a:ext cx="2005120" cy="9475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2019-8468-4C6E-BD30-758A9C366AD1}"/>
              </a:ext>
            </a:extLst>
          </p:cNvPr>
          <p:cNvSpPr txBox="1"/>
          <p:nvPr/>
        </p:nvSpPr>
        <p:spPr>
          <a:xfrm>
            <a:off x="8959480" y="2751178"/>
            <a:ext cx="3004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‘Future-proof’,  but requires:</a:t>
            </a:r>
          </a:p>
          <a:p>
            <a:pPr marL="342900" indent="-342900">
              <a:buAutoNum type="arabicParenR"/>
            </a:pPr>
            <a:r>
              <a:rPr lang="en-GB">
                <a:solidFill>
                  <a:schemeClr val="bg1"/>
                </a:solidFill>
              </a:rPr>
              <a:t>Run webscraping again and make the new SQL table</a:t>
            </a:r>
          </a:p>
          <a:p>
            <a:pPr marL="342900" indent="-342900">
              <a:buAutoNum type="arabicParenR"/>
            </a:pPr>
            <a:r>
              <a:rPr lang="en-GB">
                <a:solidFill>
                  <a:schemeClr val="bg1"/>
                </a:solidFill>
              </a:rPr>
              <a:t>Fix problematic abilities and image-links.</a:t>
            </a:r>
          </a:p>
          <a:p>
            <a:pPr marL="342900" indent="-342900">
              <a:buAutoNum type="arabicParenR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16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5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532D50-1C45-4193-A106-87ADCD53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17" y="1891249"/>
            <a:ext cx="8338265" cy="5196736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3070379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2E762-3B85-4EE4-B683-14B4461B12FE}"/>
              </a:ext>
            </a:extLst>
          </p:cNvPr>
          <p:cNvGrpSpPr/>
          <p:nvPr/>
        </p:nvGrpSpPr>
        <p:grpSpPr>
          <a:xfrm>
            <a:off x="-818335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851369-848A-4A48-8606-3CC7515DF549}"/>
              </a:ext>
            </a:extLst>
          </p:cNvPr>
          <p:cNvGrpSpPr/>
          <p:nvPr/>
        </p:nvGrpSpPr>
        <p:grpSpPr>
          <a:xfrm>
            <a:off x="-79124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9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B18288B-87F0-4F9E-BCEC-903780F5CCAC}"/>
              </a:ext>
            </a:extLst>
          </p:cNvPr>
          <p:cNvGrpSpPr/>
          <p:nvPr/>
        </p:nvGrpSpPr>
        <p:grpSpPr>
          <a:xfrm>
            <a:off x="714821" y="5538067"/>
            <a:ext cx="828000" cy="828000"/>
            <a:chOff x="-828000" y="5538067"/>
            <a:chExt cx="828000" cy="828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0808A2-110F-425C-8C8C-76DF63F4E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D981FF5-B7B1-426D-9401-311AF9D0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5882" y="5645020"/>
              <a:ext cx="604591" cy="603813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EE0BC0-6A1E-44AB-B0A3-1329EF94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197" y="-2404948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5A8D1C-003E-467E-9ECB-48EC1F82D841}"/>
              </a:ext>
            </a:extLst>
          </p:cNvPr>
          <p:cNvSpPr txBox="1"/>
          <p:nvPr/>
        </p:nvSpPr>
        <p:spPr>
          <a:xfrm>
            <a:off x="2715421" y="1105479"/>
            <a:ext cx="8117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400">
                <a:solidFill>
                  <a:schemeClr val="bg1"/>
                </a:solidFill>
              </a:rPr>
              <a:t>THANK YOU FOR LISTENING</a:t>
            </a:r>
            <a:endParaRPr lang="en-GB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68301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F2EF4A-178A-4756-BFE0-FEA37E939A96}"/>
              </a:ext>
            </a:extLst>
          </p:cNvPr>
          <p:cNvGrpSpPr/>
          <p:nvPr/>
        </p:nvGrpSpPr>
        <p:grpSpPr>
          <a:xfrm>
            <a:off x="-82830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C050C-1D93-4E1B-9DCC-A472ACD24361}"/>
              </a:ext>
            </a:extLst>
          </p:cNvPr>
          <p:cNvGrpSpPr/>
          <p:nvPr/>
        </p:nvGrpSpPr>
        <p:grpSpPr>
          <a:xfrm>
            <a:off x="714823" y="1770401"/>
            <a:ext cx="828000" cy="828000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35978D-C403-48DC-AE2E-6BFF62683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4F2AD3AC-E1E4-432E-B33E-2F53DFEF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324410-34A3-4824-8D03-6CBEF72EA21B}"/>
              </a:ext>
            </a:extLst>
          </p:cNvPr>
          <p:cNvSpPr txBox="1"/>
          <p:nvPr/>
        </p:nvSpPr>
        <p:spPr>
          <a:xfrm>
            <a:off x="4576618" y="367244"/>
            <a:ext cx="46782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What is cuteness?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E8D56-067F-43A3-9BD3-F81F754C30CC}"/>
              </a:ext>
            </a:extLst>
          </p:cNvPr>
          <p:cNvSpPr txBox="1"/>
          <p:nvPr/>
        </p:nvSpPr>
        <p:spPr>
          <a:xfrm>
            <a:off x="6096000" y="1072092"/>
            <a:ext cx="148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E747F-888E-4A5F-ACF4-BDE912E1EB33}"/>
              </a:ext>
            </a:extLst>
          </p:cNvPr>
          <p:cNvSpPr txBox="1"/>
          <p:nvPr/>
        </p:nvSpPr>
        <p:spPr>
          <a:xfrm>
            <a:off x="2447636" y="1977921"/>
            <a:ext cx="71489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Cuteness</a:t>
            </a:r>
            <a:endParaRPr lang="en-GB" sz="3200">
              <a:solidFill>
                <a:schemeClr val="bg1"/>
              </a:solidFill>
            </a:endParaRPr>
          </a:p>
          <a:p>
            <a:r>
              <a:rPr lang="en-GB" sz="2400">
                <a:solidFill>
                  <a:schemeClr val="bg1"/>
                </a:solidFill>
              </a:rPr>
              <a:t>/ˈkjuːtnəs/</a:t>
            </a:r>
          </a:p>
          <a:p>
            <a:endParaRPr lang="en-GB" sz="2400">
              <a:solidFill>
                <a:schemeClr val="bg1"/>
              </a:solidFill>
            </a:endParaRPr>
          </a:p>
          <a:p>
            <a:r>
              <a:rPr lang="en-GB" sz="3200" i="1">
                <a:solidFill>
                  <a:schemeClr val="bg1"/>
                </a:solidFill>
              </a:rPr>
              <a:t>noun</a:t>
            </a:r>
          </a:p>
          <a:p>
            <a:r>
              <a:rPr lang="en-GB" sz="3200">
                <a:solidFill>
                  <a:schemeClr val="bg1"/>
                </a:solidFill>
              </a:rPr>
              <a:t>The quality of being attractive in a pretty or endearing way.</a:t>
            </a:r>
          </a:p>
          <a:p>
            <a:r>
              <a:rPr lang="en-GB" sz="3200">
                <a:solidFill>
                  <a:schemeClr val="bg1">
                    <a:alpha val="85000"/>
                  </a:schemeClr>
                </a:solidFill>
              </a:rPr>
              <a:t>"the innocence, exuberance, and overall cuteness of all these Pokémon</a:t>
            </a:r>
            <a:r>
              <a:rPr lang="en-GB" sz="2400">
                <a:solidFill>
                  <a:schemeClr val="bg1">
                    <a:alpha val="85000"/>
                  </a:schemeClr>
                </a:solidFill>
              </a:rPr>
              <a:t>"</a:t>
            </a:r>
            <a:endParaRPr lang="en-US" sz="2400">
              <a:solidFill>
                <a:schemeClr val="bg1">
                  <a:alpha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68301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F2EF4A-178A-4756-BFE0-FEA37E939A96}"/>
              </a:ext>
            </a:extLst>
          </p:cNvPr>
          <p:cNvGrpSpPr/>
          <p:nvPr/>
        </p:nvGrpSpPr>
        <p:grpSpPr>
          <a:xfrm>
            <a:off x="-82830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C050C-1D93-4E1B-9DCC-A472ACD24361}"/>
              </a:ext>
            </a:extLst>
          </p:cNvPr>
          <p:cNvGrpSpPr/>
          <p:nvPr/>
        </p:nvGrpSpPr>
        <p:grpSpPr>
          <a:xfrm>
            <a:off x="714823" y="1770401"/>
            <a:ext cx="828000" cy="828000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35978D-C403-48DC-AE2E-6BFF62683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4F2AD3AC-E1E4-432E-B33E-2F53DFEF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5E747F-888E-4A5F-ACF4-BDE912E1EB33}"/>
              </a:ext>
            </a:extLst>
          </p:cNvPr>
          <p:cNvSpPr txBox="1"/>
          <p:nvPr/>
        </p:nvSpPr>
        <p:spPr>
          <a:xfrm>
            <a:off x="2257586" y="2485823"/>
            <a:ext cx="58838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Face to body ratio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Eye to face ratio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Eye roundness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Minimalism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Facial expression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Hugability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</a:rPr>
              <a:t>Similarity to real world animals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626D85-CB1A-4263-BDB0-21F6B7BD7D4A}"/>
              </a:ext>
            </a:extLst>
          </p:cNvPr>
          <p:cNvSpPr txBox="1"/>
          <p:nvPr/>
        </p:nvSpPr>
        <p:spPr>
          <a:xfrm>
            <a:off x="4576618" y="367244"/>
            <a:ext cx="46782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What is cuteness?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5E0034-345F-431F-8EE0-78220A87F907}"/>
              </a:ext>
            </a:extLst>
          </p:cNvPr>
          <p:cNvSpPr txBox="1"/>
          <p:nvPr/>
        </p:nvSpPr>
        <p:spPr>
          <a:xfrm>
            <a:off x="5624945" y="1072092"/>
            <a:ext cx="19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bg1"/>
                </a:solidFill>
              </a:rPr>
              <a:t>The 7 criteria</a:t>
            </a:r>
          </a:p>
        </p:txBody>
      </p:sp>
    </p:spTree>
    <p:extLst>
      <p:ext uri="{BB962C8B-B14F-4D97-AF65-F5344CB8AC3E}">
        <p14:creationId xmlns:p14="http://schemas.microsoft.com/office/powerpoint/2010/main" val="169908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68301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F2EF4A-178A-4756-BFE0-FEA37E939A96}"/>
              </a:ext>
            </a:extLst>
          </p:cNvPr>
          <p:cNvGrpSpPr/>
          <p:nvPr/>
        </p:nvGrpSpPr>
        <p:grpSpPr>
          <a:xfrm>
            <a:off x="-82830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C050C-1D93-4E1B-9DCC-A472ACD24361}"/>
              </a:ext>
            </a:extLst>
          </p:cNvPr>
          <p:cNvGrpSpPr/>
          <p:nvPr/>
        </p:nvGrpSpPr>
        <p:grpSpPr>
          <a:xfrm>
            <a:off x="714823" y="1770401"/>
            <a:ext cx="828000" cy="828000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35978D-C403-48DC-AE2E-6BFF62683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4F2AD3AC-E1E4-432E-B33E-2F53DFEF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626D85-CB1A-4263-BDB0-21F6B7BD7D4A}"/>
              </a:ext>
            </a:extLst>
          </p:cNvPr>
          <p:cNvSpPr txBox="1"/>
          <p:nvPr/>
        </p:nvSpPr>
        <p:spPr>
          <a:xfrm>
            <a:off x="4576618" y="367244"/>
            <a:ext cx="46782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What is cuteness?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5E0034-345F-431F-8EE0-78220A87F907}"/>
              </a:ext>
            </a:extLst>
          </p:cNvPr>
          <p:cNvSpPr txBox="1"/>
          <p:nvPr/>
        </p:nvSpPr>
        <p:spPr>
          <a:xfrm>
            <a:off x="6096000" y="1072092"/>
            <a:ext cx="125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bg1"/>
                </a:solidFill>
              </a:rPr>
              <a:t>Method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F947524-1C16-4650-9F95-941E9BC0D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35" y="1981605"/>
            <a:ext cx="1406370" cy="43878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53180D-34B3-4A50-B2A9-CC4A12F20818}"/>
              </a:ext>
            </a:extLst>
          </p:cNvPr>
          <p:cNvCxnSpPr>
            <a:cxnSpLocks/>
          </p:cNvCxnSpPr>
          <p:nvPr/>
        </p:nvCxnSpPr>
        <p:spPr>
          <a:xfrm>
            <a:off x="5501877" y="4042460"/>
            <a:ext cx="738911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5979E79-CF02-414B-AF85-59E6F8B34E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38" y="2781024"/>
            <a:ext cx="3596523" cy="2633950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219A9DA2-8A98-412A-AAB1-8DBDF4DCB3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204" y="3919320"/>
            <a:ext cx="462543" cy="429365"/>
          </a:xfrm>
          <a:prstGeom prst="rect">
            <a:avLst/>
          </a:prstGeom>
        </p:spPr>
      </p:pic>
      <p:pic>
        <p:nvPicPr>
          <p:cNvPr id="22" name="Picture 21" descr="Shape&#10;&#10;Description automatically generated">
            <a:extLst>
              <a:ext uri="{FF2B5EF4-FFF2-40B4-BE49-F238E27FC236}">
                <a16:creationId xmlns:a16="http://schemas.microsoft.com/office/drawing/2014/main" id="{11A6A4D7-9925-43E6-87D4-D01377EBB3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69" y="3919320"/>
            <a:ext cx="462543" cy="429365"/>
          </a:xfrm>
          <a:prstGeom prst="rect">
            <a:avLst/>
          </a:prstGeom>
        </p:spPr>
      </p:pic>
      <p:pic>
        <p:nvPicPr>
          <p:cNvPr id="29" name="Picture 28" descr="Shape&#10;&#10;Description automatically generated">
            <a:extLst>
              <a:ext uri="{FF2B5EF4-FFF2-40B4-BE49-F238E27FC236}">
                <a16:creationId xmlns:a16="http://schemas.microsoft.com/office/drawing/2014/main" id="{F43601C1-6805-4AAB-AF12-475E839D6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64" y="3919320"/>
            <a:ext cx="462543" cy="42936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969BEE0-434C-468D-B2CF-319ED6251433}"/>
              </a:ext>
            </a:extLst>
          </p:cNvPr>
          <p:cNvCxnSpPr>
            <a:cxnSpLocks/>
          </p:cNvCxnSpPr>
          <p:nvPr/>
        </p:nvCxnSpPr>
        <p:spPr>
          <a:xfrm>
            <a:off x="8194277" y="4042460"/>
            <a:ext cx="738911" cy="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Shape&#10;&#10;Description automatically generated">
            <a:extLst>
              <a:ext uri="{FF2B5EF4-FFF2-40B4-BE49-F238E27FC236}">
                <a16:creationId xmlns:a16="http://schemas.microsoft.com/office/drawing/2014/main" id="{9BA29A9F-B303-4DF2-86F7-F5D50331BF2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99" y="3919320"/>
            <a:ext cx="462543" cy="429365"/>
          </a:xfrm>
          <a:prstGeom prst="rect">
            <a:avLst/>
          </a:prstGeom>
        </p:spPr>
      </p:pic>
      <p:pic>
        <p:nvPicPr>
          <p:cNvPr id="42" name="Picture 41" descr="Shape&#10;&#10;Description automatically generated">
            <a:extLst>
              <a:ext uri="{FF2B5EF4-FFF2-40B4-BE49-F238E27FC236}">
                <a16:creationId xmlns:a16="http://schemas.microsoft.com/office/drawing/2014/main" id="{97122042-768E-4D33-896B-799F3D2D80E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34" y="3919320"/>
            <a:ext cx="462543" cy="4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2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68301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F2EF4A-178A-4756-BFE0-FEA37E939A96}"/>
              </a:ext>
            </a:extLst>
          </p:cNvPr>
          <p:cNvGrpSpPr/>
          <p:nvPr/>
        </p:nvGrpSpPr>
        <p:grpSpPr>
          <a:xfrm>
            <a:off x="-82830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C050C-1D93-4E1B-9DCC-A472ACD24361}"/>
              </a:ext>
            </a:extLst>
          </p:cNvPr>
          <p:cNvGrpSpPr/>
          <p:nvPr/>
        </p:nvGrpSpPr>
        <p:grpSpPr>
          <a:xfrm>
            <a:off x="714823" y="1770401"/>
            <a:ext cx="828000" cy="828000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35978D-C403-48DC-AE2E-6BFF62683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4F2AD3AC-E1E4-432E-B33E-2F53DFEF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626D85-CB1A-4263-BDB0-21F6B7BD7D4A}"/>
              </a:ext>
            </a:extLst>
          </p:cNvPr>
          <p:cNvSpPr txBox="1"/>
          <p:nvPr/>
        </p:nvSpPr>
        <p:spPr>
          <a:xfrm>
            <a:off x="4576618" y="367244"/>
            <a:ext cx="46782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What is cuteness?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5E0034-345F-431F-8EE0-78220A87F907}"/>
              </a:ext>
            </a:extLst>
          </p:cNvPr>
          <p:cNvSpPr txBox="1"/>
          <p:nvPr/>
        </p:nvSpPr>
        <p:spPr>
          <a:xfrm>
            <a:off x="5927435" y="1072092"/>
            <a:ext cx="19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chemeClr val="bg1"/>
                </a:solidFill>
              </a:rPr>
              <a:t>Case studies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F9745-428A-4349-8E0B-DB2C2B54E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702" y="2000768"/>
            <a:ext cx="2784663" cy="28271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FA4537-ABD8-495A-A376-2149BAC6F10E}"/>
              </a:ext>
            </a:extLst>
          </p:cNvPr>
          <p:cNvSpPr txBox="1"/>
          <p:nvPr/>
        </p:nvSpPr>
        <p:spPr>
          <a:xfrm>
            <a:off x="2749258" y="5060245"/>
            <a:ext cx="14395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err="1">
                <a:solidFill>
                  <a:schemeClr val="bg1"/>
                </a:solidFill>
              </a:rPr>
              <a:t>Vulpix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A692A9-CE5A-4A83-8674-96826A7708BB}"/>
              </a:ext>
            </a:extLst>
          </p:cNvPr>
          <p:cNvSpPr txBox="1"/>
          <p:nvPr/>
        </p:nvSpPr>
        <p:spPr>
          <a:xfrm>
            <a:off x="2480742" y="5636253"/>
            <a:ext cx="19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Cuteness: 10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BEF8E20-8389-405B-9691-463C5577C1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5815" y="1909256"/>
            <a:ext cx="2123507" cy="30101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C28D8E-8211-4246-B8EF-B4901D69D01C}"/>
              </a:ext>
            </a:extLst>
          </p:cNvPr>
          <p:cNvSpPr txBox="1"/>
          <p:nvPr/>
        </p:nvSpPr>
        <p:spPr>
          <a:xfrm>
            <a:off x="9704618" y="5060245"/>
            <a:ext cx="18719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err="1">
                <a:solidFill>
                  <a:schemeClr val="bg1"/>
                </a:solidFill>
              </a:rPr>
              <a:t>Dhelmise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3F8BE8-9B56-4F4B-9C85-C8B1FF2549EA}"/>
              </a:ext>
            </a:extLst>
          </p:cNvPr>
          <p:cNvSpPr txBox="1"/>
          <p:nvPr/>
        </p:nvSpPr>
        <p:spPr>
          <a:xfrm>
            <a:off x="9789473" y="5636253"/>
            <a:ext cx="19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Cuteness: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7B463-1359-4D8F-8B04-A5248338CD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8867" y="1596314"/>
            <a:ext cx="3636028" cy="36360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319486-597F-4EF9-AD1A-FE9E98F8C56B}"/>
              </a:ext>
            </a:extLst>
          </p:cNvPr>
          <p:cNvSpPr txBox="1"/>
          <p:nvPr/>
        </p:nvSpPr>
        <p:spPr>
          <a:xfrm>
            <a:off x="6068590" y="5067212"/>
            <a:ext cx="19765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err="1">
                <a:solidFill>
                  <a:schemeClr val="bg1"/>
                </a:solidFill>
              </a:rPr>
              <a:t>Poliwrath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530DFC-20B1-474F-A80B-DC5A0FBB4E5A}"/>
              </a:ext>
            </a:extLst>
          </p:cNvPr>
          <p:cNvSpPr txBox="1"/>
          <p:nvPr/>
        </p:nvSpPr>
        <p:spPr>
          <a:xfrm>
            <a:off x="6068590" y="5636253"/>
            <a:ext cx="19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Cuteness: 5</a:t>
            </a:r>
          </a:p>
        </p:txBody>
      </p:sp>
    </p:spTree>
    <p:extLst>
      <p:ext uri="{BB962C8B-B14F-4D97-AF65-F5344CB8AC3E}">
        <p14:creationId xmlns:p14="http://schemas.microsoft.com/office/powerpoint/2010/main" val="228911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D04EF55-496F-4B9D-86F3-3F7AD58ADF43}"/>
              </a:ext>
            </a:extLst>
          </p:cNvPr>
          <p:cNvSpPr>
            <a:spLocks noChangeAspect="1"/>
          </p:cNvSpPr>
          <p:nvPr/>
        </p:nvSpPr>
        <p:spPr>
          <a:xfrm>
            <a:off x="-828000" y="428217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68301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703DCC-A6DB-4961-8EA6-08F51B79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428" y="4376346"/>
            <a:ext cx="672550" cy="67255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F2EF4A-178A-4756-BFE0-FEA37E939A96}"/>
              </a:ext>
            </a:extLst>
          </p:cNvPr>
          <p:cNvGrpSpPr/>
          <p:nvPr/>
        </p:nvGrpSpPr>
        <p:grpSpPr>
          <a:xfrm>
            <a:off x="-828304" y="3042747"/>
            <a:ext cx="828000" cy="828000"/>
            <a:chOff x="-828304" y="3042747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E27C536B-6F4C-4779-AC1C-D5A1573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pic>
        <p:nvPicPr>
          <p:cNvPr id="55" name="Picture 54" descr="A picture containing watching, dark&#10;&#10;Description automatically generated"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C050C-1D93-4E1B-9DCC-A472ACD24361}"/>
              </a:ext>
            </a:extLst>
          </p:cNvPr>
          <p:cNvGrpSpPr/>
          <p:nvPr/>
        </p:nvGrpSpPr>
        <p:grpSpPr>
          <a:xfrm>
            <a:off x="714823" y="1770401"/>
            <a:ext cx="828000" cy="828000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35978D-C403-48DC-AE2E-6BFF62683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4F2AD3AC-E1E4-432E-B33E-2F53DFEF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0CC56F-667B-40BC-ADA8-B822A436F3DB}"/>
              </a:ext>
            </a:extLst>
          </p:cNvPr>
          <p:cNvSpPr txBox="1"/>
          <p:nvPr/>
        </p:nvSpPr>
        <p:spPr>
          <a:xfrm>
            <a:off x="3553365" y="120579"/>
            <a:ext cx="696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</a:rPr>
              <a:t>Cuteness Judgements and Occasion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C4CFF-B600-4256-BD52-6A140640C07F}"/>
              </a:ext>
            </a:extLst>
          </p:cNvPr>
          <p:cNvSpPr txBox="1"/>
          <p:nvPr/>
        </p:nvSpPr>
        <p:spPr>
          <a:xfrm>
            <a:off x="1488576" y="780273"/>
            <a:ext cx="5580781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Occasion Noise: Difference in judgements by the same person of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Were these cuteness scores really judged by a set criteria, there would be no occasion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Experiment: Using Python to randomise 50 Pokémon Samo would have to judge once again, without seeing the previous scores assigned, to measure this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Result: Slight occasion noise -&gt; Cuteness scores assigned varied on average by ~1.25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9BF55-3906-4B34-81C3-32765D58B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3216" y="1057119"/>
            <a:ext cx="3001765" cy="2612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ACE3E-16A0-4602-9E94-82D0D5BC52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6520" y="3833843"/>
            <a:ext cx="3366468" cy="29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8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13A1E356-7232-4B62-9B34-A66473B1802A}"/>
              </a:ext>
            </a:extLst>
          </p:cNvPr>
          <p:cNvSpPr>
            <a:spLocks noChangeAspect="1"/>
          </p:cNvSpPr>
          <p:nvPr/>
        </p:nvSpPr>
        <p:spPr>
          <a:xfrm>
            <a:off x="-828000" y="5538067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61" y="-5572856"/>
            <a:ext cx="1129185" cy="1797147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AC78F-327F-4729-92DB-3B02122CE8B1}"/>
              </a:ext>
            </a:extLst>
          </p:cNvPr>
          <p:cNvGrpSpPr/>
          <p:nvPr/>
        </p:nvGrpSpPr>
        <p:grpSpPr>
          <a:xfrm>
            <a:off x="-828364" y="1770401"/>
            <a:ext cx="828000" cy="828000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102A2161-4C2E-4904-AD32-549269F14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6726" y="1867313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892973-ADC6-4D06-8CF4-49C51A7D143B}"/>
              </a:ext>
            </a:extLst>
          </p:cNvPr>
          <p:cNvGrpSpPr/>
          <p:nvPr/>
        </p:nvGrpSpPr>
        <p:grpSpPr>
          <a:xfrm>
            <a:off x="-818335" y="474925"/>
            <a:ext cx="828000" cy="828000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2E2B2FA-0121-45BC-9A95-00728F63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70"/>
            <a:stretch/>
          </p:blipFill>
          <p:spPr>
            <a:xfrm>
              <a:off x="893229" y="608384"/>
              <a:ext cx="525510" cy="604548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03AD0B-3219-41B1-8CAB-39FBC84C3643}"/>
              </a:ext>
            </a:extLst>
          </p:cNvPr>
          <p:cNvGrpSpPr/>
          <p:nvPr/>
        </p:nvGrpSpPr>
        <p:grpSpPr>
          <a:xfrm>
            <a:off x="-828000" y="4282177"/>
            <a:ext cx="828000" cy="828000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03DCC-A6DB-4961-8EA6-08F51B79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428" y="4376346"/>
              <a:ext cx="672550" cy="672550"/>
            </a:xfrm>
            <a:prstGeom prst="rect">
              <a:avLst/>
            </a:prstGeom>
          </p:spPr>
        </p:pic>
      </p:grp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AEB4B7-4375-4E9C-88DF-9FC65CEADF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882" y="5645020"/>
            <a:ext cx="604591" cy="603813"/>
          </a:xfrm>
          <a:prstGeom prst="rect">
            <a:avLst/>
          </a:prstGeom>
        </p:spPr>
      </p:pic>
      <p:pic>
        <p:nvPicPr>
          <p:cNvPr id="55" name="Picture 54" descr="A picture containing watching, d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6D1318C8-BA38-4A19-A880-B3DC3D2B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" y="1888338"/>
            <a:ext cx="587889" cy="587889"/>
          </a:xfrm>
          <a:prstGeom prst="rect">
            <a:avLst/>
          </a:prstGeom>
        </p:spPr>
      </p:pic>
      <p:pic>
        <p:nvPicPr>
          <p:cNvPr id="56" name="Picture 55" descr="A picture containing dark&#10;&#10;Description automatically generated">
            <a:extLst>
              <a:ext uri="{FF2B5EF4-FFF2-40B4-BE49-F238E27FC236}">
                <a16:creationId xmlns:a16="http://schemas.microsoft.com/office/drawing/2014/main" id="{05944E06-C6FC-4183-9D9F-503997AFF3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" y="3115980"/>
            <a:ext cx="637070" cy="63707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  <a:extLst>
              <a:ext uri="{FF2B5EF4-FFF2-40B4-BE49-F238E27FC236}">
                <a16:creationId xmlns:a16="http://schemas.microsoft.com/office/drawing/2014/main" id="{9581F0E3-AE0D-4986-8026-53D3C0A560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6" y="4376346"/>
            <a:ext cx="672550" cy="672550"/>
          </a:xfrm>
          <a:prstGeom prst="rect">
            <a:avLst/>
          </a:prstGeom>
        </p:spPr>
      </p:pic>
      <p:pic>
        <p:nvPicPr>
          <p:cNvPr id="58" name="Picture 57" descr="Shape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52521B91-A45E-41CC-92B3-A2019C1F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" y="5655922"/>
            <a:ext cx="604591" cy="603813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DE44BBA6-AAF0-465F-A2FB-DB00D91E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0"/>
          <a:stretch/>
        </p:blipFill>
        <p:spPr>
          <a:xfrm>
            <a:off x="302550" y="586651"/>
            <a:ext cx="525510" cy="604548"/>
          </a:xfrm>
          <a:prstGeom prst="rect">
            <a:avLst/>
          </a:prstGeom>
          <a:noFill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C7D6F8C-F821-43F6-9C39-17DCB4B9B908}"/>
              </a:ext>
            </a:extLst>
          </p:cNvPr>
          <p:cNvGrpSpPr/>
          <p:nvPr/>
        </p:nvGrpSpPr>
        <p:grpSpPr>
          <a:xfrm>
            <a:off x="714822" y="3042747"/>
            <a:ext cx="828000" cy="828000"/>
            <a:chOff x="-828304" y="3042747"/>
            <a:chExt cx="828000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181075-D3DB-43E3-B0C6-885F274129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304" y="30427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FEED73FF-6BF6-4533-A976-D52383BA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7949" y="3115980"/>
              <a:ext cx="637070" cy="63707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EED0D1-0A9A-46B1-8EA2-E92B39ABD83B}"/>
              </a:ext>
            </a:extLst>
          </p:cNvPr>
          <p:cNvSpPr txBox="1"/>
          <p:nvPr/>
        </p:nvSpPr>
        <p:spPr>
          <a:xfrm>
            <a:off x="2525087" y="232708"/>
            <a:ext cx="1055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The Webscraper and the SQL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256D2-869C-48D6-B251-C0A1E7735964}"/>
              </a:ext>
            </a:extLst>
          </p:cNvPr>
          <p:cNvSpPr txBox="1"/>
          <p:nvPr/>
        </p:nvSpPr>
        <p:spPr>
          <a:xfrm>
            <a:off x="1982211" y="2232921"/>
            <a:ext cx="4269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Getting all of our data from pokemon.db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Accessing main pokedex-site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From there, gathering all links for individual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28EE-7A91-4BF4-8D52-48A14C7AF78A}"/>
              </a:ext>
            </a:extLst>
          </p:cNvPr>
          <p:cNvSpPr txBox="1"/>
          <p:nvPr/>
        </p:nvSpPr>
        <p:spPr>
          <a:xfrm>
            <a:off x="5455840" y="960366"/>
            <a:ext cx="266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bg1"/>
                </a:solidFill>
              </a:rPr>
              <a:t>Obtaining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BFB39-28E3-48DB-B247-3C76564DB9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7074" y="1434920"/>
            <a:ext cx="3530563" cy="23269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CD21D7-F480-4B8F-BCAA-D24B163A60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6247" y="4082226"/>
            <a:ext cx="3180864" cy="23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Microsoft Office PowerPoint</Application>
  <PresentationFormat>Widescreen</PresentationFormat>
  <Paragraphs>209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Samo Kobe</dc:creator>
  <cp:lastModifiedBy>Samo Kobe</cp:lastModifiedBy>
  <cp:revision>1</cp:revision>
  <dcterms:created xsi:type="dcterms:W3CDTF">2021-12-11T18:36:38Z</dcterms:created>
  <dcterms:modified xsi:type="dcterms:W3CDTF">2022-01-20T09:35:27Z</dcterms:modified>
</cp:coreProperties>
</file>